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91" r:id="rId7"/>
    <p:sldId id="290" r:id="rId8"/>
    <p:sldId id="293" r:id="rId9"/>
    <p:sldId id="294" r:id="rId10"/>
    <p:sldId id="295" r:id="rId11"/>
    <p:sldId id="296" r:id="rId12"/>
    <p:sldId id="297" r:id="rId13"/>
    <p:sldId id="298" r:id="rId14"/>
    <p:sldId id="307" r:id="rId15"/>
    <p:sldId id="305" r:id="rId16"/>
    <p:sldId id="306" r:id="rId17"/>
    <p:sldId id="304" r:id="rId18"/>
    <p:sldId id="261" r:id="rId19"/>
    <p:sldId id="309" r:id="rId20"/>
    <p:sldId id="308" r:id="rId21"/>
    <p:sldId id="310" r:id="rId22"/>
    <p:sldId id="338" r:id="rId23"/>
    <p:sldId id="337" r:id="rId24"/>
    <p:sldId id="262" r:id="rId25"/>
    <p:sldId id="263" r:id="rId26"/>
    <p:sldId id="335" r:id="rId27"/>
    <p:sldId id="312" r:id="rId28"/>
    <p:sldId id="264" r:id="rId29"/>
    <p:sldId id="311" r:id="rId30"/>
    <p:sldId id="265" r:id="rId31"/>
    <p:sldId id="336" r:id="rId32"/>
    <p:sldId id="288" r:id="rId33"/>
    <p:sldId id="289" r:id="rId34"/>
  </p:sldIdLst>
  <p:sldSz cx="18288000" cy="10287000"/>
  <p:notesSz cx="6858000" cy="9144000"/>
  <p:embeddedFontLst>
    <p:embeddedFont>
      <p:font typeface="Lucida Sans" pitchFamily="34" charset="0"/>
      <p:regular r:id="rId36"/>
      <p:bold r:id="rId37"/>
      <p:italic r:id="rId38"/>
      <p:boldItalic r:id="rId39"/>
    </p:embeddedFont>
    <p:embeddedFont>
      <p:font typeface="Alegreya Bold" charset="0"/>
      <p:regular r:id="rId40"/>
    </p:embeddedFont>
    <p:embeddedFont>
      <p:font typeface="Comic Sans MS" pitchFamily="66" charset="0"/>
      <p:regular r:id="rId41"/>
      <p:bold r:id="rId42"/>
      <p:italic r:id="rId43"/>
      <p:boldItalic r:id="rId44"/>
    </p:embeddedFont>
    <p:embeddedFont>
      <p:font typeface="Trebuchet MS" pitchFamily="34" charset="0"/>
      <p:regular r:id="rId45"/>
      <p:bold r:id="rId46"/>
      <p:italic r:id="rId47"/>
      <p:boldItalic r:id="rId48"/>
    </p:embeddedFont>
    <p:embeddedFont>
      <p:font typeface="Redressed" charset="0"/>
      <p:regular r:id="rId49"/>
    </p:embeddedFont>
    <p:embeddedFont>
      <p:font typeface="Alegreya" charset="0"/>
      <p:regular r:id="rId50"/>
    </p:embeddedFont>
    <p:embeddedFont>
      <p:font typeface="Verdana" pitchFamily="34" charset="0"/>
      <p:regular r:id="rId51"/>
      <p:bold r:id="rId52"/>
      <p:italic r:id="rId53"/>
      <p:boldItalic r:id="rId54"/>
    </p:embeddedFont>
    <p:embeddedFont>
      <p:font typeface="Adigiana Toybox Bold" charset="-94"/>
      <p:regular r:id="rId55"/>
    </p:embeddedFont>
    <p:embeddedFont>
      <p:font typeface="Cavolini" charset="0"/>
      <p:regular r:id="rId56"/>
    </p:embeddedFont>
    <p:embeddedFont>
      <p:font typeface="Impact" pitchFamily="34" charset="0"/>
      <p:regular r:id="rId57"/>
    </p:embeddedFon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Bryndan Write" charset="0"/>
      <p:regular r:id="rId62"/>
    </p:embeddedFont>
    <p:embeddedFont>
      <p:font typeface="Arial Black" pitchFamily="34" charset="0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45" autoAdjust="0"/>
  </p:normalViewPr>
  <p:slideViewPr>
    <p:cSldViewPr>
      <p:cViewPr varScale="1">
        <p:scale>
          <a:sx n="56" d="100"/>
          <a:sy n="56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7A3B6-2B10-46FE-96E8-0B0FADBB178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E5C7B3E-8F53-4D25-B960-CD98298DCE85}">
      <dgm:prSet phldrT="[Metin]"/>
      <dgm:spPr/>
      <dgm:t>
        <a:bodyPr/>
        <a:lstStyle/>
        <a:p>
          <a:r>
            <a:rPr lang="tr-TR" dirty="0"/>
            <a:t>Çalışılacak konuları belirleyin.</a:t>
          </a:r>
        </a:p>
      </dgm:t>
    </dgm:pt>
    <dgm:pt modelId="{88FD7FCC-674C-49FC-93C3-9C2D9418FBB1}" type="parTrans" cxnId="{BFDBDC8B-8B74-48B1-82B5-FE97EC1AD822}">
      <dgm:prSet/>
      <dgm:spPr/>
      <dgm:t>
        <a:bodyPr/>
        <a:lstStyle/>
        <a:p>
          <a:endParaRPr lang="tr-TR"/>
        </a:p>
      </dgm:t>
    </dgm:pt>
    <dgm:pt modelId="{E71E13D1-7518-4F72-802E-5944DBD96E47}" type="sibTrans" cxnId="{BFDBDC8B-8B74-48B1-82B5-FE97EC1AD822}">
      <dgm:prSet/>
      <dgm:spPr/>
      <dgm:t>
        <a:bodyPr/>
        <a:lstStyle/>
        <a:p>
          <a:endParaRPr lang="tr-TR"/>
        </a:p>
      </dgm:t>
    </dgm:pt>
    <dgm:pt modelId="{DB44D246-9F6F-4B58-A13C-A49D85A36793}">
      <dgm:prSet phldrT="[Metin]"/>
      <dgm:spPr/>
      <dgm:t>
        <a:bodyPr/>
        <a:lstStyle/>
        <a:p>
          <a:r>
            <a:rPr lang="tr-TR" dirty="0"/>
            <a:t>Konular kendi içerisinde bölün. </a:t>
          </a:r>
        </a:p>
      </dgm:t>
    </dgm:pt>
    <dgm:pt modelId="{451C4E6B-01CB-4B36-825B-6B7F6A017B16}" type="parTrans" cxnId="{E955C8AD-07F9-4B53-8E79-0A876FA590DB}">
      <dgm:prSet/>
      <dgm:spPr/>
      <dgm:t>
        <a:bodyPr/>
        <a:lstStyle/>
        <a:p>
          <a:endParaRPr lang="tr-TR"/>
        </a:p>
      </dgm:t>
    </dgm:pt>
    <dgm:pt modelId="{D966822F-9541-4750-83E7-C6EECB4D1C1C}" type="sibTrans" cxnId="{E955C8AD-07F9-4B53-8E79-0A876FA590DB}">
      <dgm:prSet/>
      <dgm:spPr/>
      <dgm:t>
        <a:bodyPr/>
        <a:lstStyle/>
        <a:p>
          <a:endParaRPr lang="tr-TR"/>
        </a:p>
      </dgm:t>
    </dgm:pt>
    <dgm:pt modelId="{68613C8D-7B7A-4816-BA38-5CE4DDDE1F0F}">
      <dgm:prSet phldrT="[Metin]"/>
      <dgm:spPr/>
      <dgm:t>
        <a:bodyPr/>
        <a:lstStyle/>
        <a:p>
          <a:r>
            <a:rPr lang="tr-TR" dirty="0"/>
            <a:t>Sıralama yapın( Hangi ne çalışacağınız belli olsun) </a:t>
          </a:r>
        </a:p>
      </dgm:t>
    </dgm:pt>
    <dgm:pt modelId="{121185D0-2F22-4358-97AE-E3B71FAABD0B}" type="parTrans" cxnId="{3456157D-9563-41DB-8EBB-7239471ED770}">
      <dgm:prSet/>
      <dgm:spPr/>
      <dgm:t>
        <a:bodyPr/>
        <a:lstStyle/>
        <a:p>
          <a:endParaRPr lang="tr-TR"/>
        </a:p>
      </dgm:t>
    </dgm:pt>
    <dgm:pt modelId="{733691C7-E20B-43DC-A46C-38DFADA9571E}" type="sibTrans" cxnId="{3456157D-9563-41DB-8EBB-7239471ED770}">
      <dgm:prSet/>
      <dgm:spPr/>
      <dgm:t>
        <a:bodyPr/>
        <a:lstStyle/>
        <a:p>
          <a:endParaRPr lang="tr-TR"/>
        </a:p>
      </dgm:t>
    </dgm:pt>
    <dgm:pt modelId="{685B156C-E25E-4A49-8531-E1FA330E9150}">
      <dgm:prSet phldrT="[Metin]"/>
      <dgm:spPr/>
      <dgm:t>
        <a:bodyPr/>
        <a:lstStyle/>
        <a:p>
          <a:r>
            <a:rPr lang="tr-TR" dirty="0"/>
            <a:t>40-45 dk çalışma, 5 dk gözden geçirme, 10 dk ara</a:t>
          </a:r>
        </a:p>
      </dgm:t>
    </dgm:pt>
    <dgm:pt modelId="{10E946C4-B71F-45A2-A4DF-BE3F300B3C70}" type="parTrans" cxnId="{170887C8-B7B6-4BDC-9B57-945BDB93B633}">
      <dgm:prSet/>
      <dgm:spPr/>
      <dgm:t>
        <a:bodyPr/>
        <a:lstStyle/>
        <a:p>
          <a:endParaRPr lang="tr-TR"/>
        </a:p>
      </dgm:t>
    </dgm:pt>
    <dgm:pt modelId="{113B2352-1BA4-4544-BCCB-95F627A21ABC}" type="sibTrans" cxnId="{170887C8-B7B6-4BDC-9B57-945BDB93B633}">
      <dgm:prSet/>
      <dgm:spPr/>
      <dgm:t>
        <a:bodyPr/>
        <a:lstStyle/>
        <a:p>
          <a:endParaRPr lang="tr-TR"/>
        </a:p>
      </dgm:t>
    </dgm:pt>
    <dgm:pt modelId="{9C8243AD-37B5-4D54-B740-8FEBEC41DFA9}">
      <dgm:prSet phldrT="[Metin]"/>
      <dgm:spPr/>
      <dgm:t>
        <a:bodyPr/>
        <a:lstStyle/>
        <a:p>
          <a:r>
            <a:rPr lang="tr-TR" dirty="0"/>
            <a:t>Düzenli tekrar yapın.</a:t>
          </a:r>
        </a:p>
      </dgm:t>
    </dgm:pt>
    <dgm:pt modelId="{37FB2913-7424-4932-BFEA-B8AEBD865844}" type="parTrans" cxnId="{C3269C1F-7127-48E2-BAEE-1F6B32385964}">
      <dgm:prSet/>
      <dgm:spPr/>
      <dgm:t>
        <a:bodyPr/>
        <a:lstStyle/>
        <a:p>
          <a:endParaRPr lang="tr-TR"/>
        </a:p>
      </dgm:t>
    </dgm:pt>
    <dgm:pt modelId="{5A823F67-679E-4FA6-955B-6B7ACEF76A7F}" type="sibTrans" cxnId="{C3269C1F-7127-48E2-BAEE-1F6B32385964}">
      <dgm:prSet/>
      <dgm:spPr/>
      <dgm:t>
        <a:bodyPr/>
        <a:lstStyle/>
        <a:p>
          <a:endParaRPr lang="tr-TR"/>
        </a:p>
      </dgm:t>
    </dgm:pt>
    <dgm:pt modelId="{3D860AC9-0939-41B2-9FB2-C0A71F5E7ED5}" type="pres">
      <dgm:prSet presAssocID="{8537A3B6-2B10-46FE-96E8-0B0FADBB17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2FF0A0-6DAA-4D85-8B0D-EA82D1B5D8BE}" type="pres">
      <dgm:prSet presAssocID="{9E5C7B3E-8F53-4D25-B960-CD98298DCE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48DA11-6952-447C-887F-806E1F11BD47}" type="pres">
      <dgm:prSet presAssocID="{E71E13D1-7518-4F72-802E-5944DBD96E47}" presName="sibTrans" presStyleCnt="0"/>
      <dgm:spPr/>
    </dgm:pt>
    <dgm:pt modelId="{D866EEB3-571C-447F-BBFC-D015FCE90897}" type="pres">
      <dgm:prSet presAssocID="{DB44D246-9F6F-4B58-A13C-A49D85A367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BEFF1-BB24-4494-9600-DB95EEDEB42E}" type="pres">
      <dgm:prSet presAssocID="{D966822F-9541-4750-83E7-C6EECB4D1C1C}" presName="sibTrans" presStyleCnt="0"/>
      <dgm:spPr/>
    </dgm:pt>
    <dgm:pt modelId="{0ABAA68E-0523-431C-B1A9-E8FCFA4D751A}" type="pres">
      <dgm:prSet presAssocID="{68613C8D-7B7A-4816-BA38-5CE4DDDE1F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31AA5A-141B-48DB-8152-B0F38D6423B0}" type="pres">
      <dgm:prSet presAssocID="{733691C7-E20B-43DC-A46C-38DFADA9571E}" presName="sibTrans" presStyleCnt="0"/>
      <dgm:spPr/>
    </dgm:pt>
    <dgm:pt modelId="{E793685C-D4AB-4B15-9EA3-8C23640CB029}" type="pres">
      <dgm:prSet presAssocID="{685B156C-E25E-4A49-8531-E1FA330E91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E448D0-BE18-4DB7-AAC5-513A1E1D8D51}" type="pres">
      <dgm:prSet presAssocID="{113B2352-1BA4-4544-BCCB-95F627A21ABC}" presName="sibTrans" presStyleCnt="0"/>
      <dgm:spPr/>
    </dgm:pt>
    <dgm:pt modelId="{F5B8BA8F-2102-48C3-8EFF-F8778C715813}" type="pres">
      <dgm:prSet presAssocID="{9C8243AD-37B5-4D54-B740-8FEBEC41DF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4A8EFA-2F30-45E2-9F2A-5819F22CD4C2}" type="presOf" srcId="{685B156C-E25E-4A49-8531-E1FA330E9150}" destId="{E793685C-D4AB-4B15-9EA3-8C23640CB029}" srcOrd="0" destOrd="0" presId="urn:microsoft.com/office/officeart/2005/8/layout/default"/>
    <dgm:cxn modelId="{3456157D-9563-41DB-8EBB-7239471ED770}" srcId="{8537A3B6-2B10-46FE-96E8-0B0FADBB178F}" destId="{68613C8D-7B7A-4816-BA38-5CE4DDDE1F0F}" srcOrd="2" destOrd="0" parTransId="{121185D0-2F22-4358-97AE-E3B71FAABD0B}" sibTransId="{733691C7-E20B-43DC-A46C-38DFADA9571E}"/>
    <dgm:cxn modelId="{E955C8AD-07F9-4B53-8E79-0A876FA590DB}" srcId="{8537A3B6-2B10-46FE-96E8-0B0FADBB178F}" destId="{DB44D246-9F6F-4B58-A13C-A49D85A36793}" srcOrd="1" destOrd="0" parTransId="{451C4E6B-01CB-4B36-825B-6B7F6A017B16}" sibTransId="{D966822F-9541-4750-83E7-C6EECB4D1C1C}"/>
    <dgm:cxn modelId="{44DE8494-C692-4DB8-A9D0-641C58EC4CE9}" type="presOf" srcId="{8537A3B6-2B10-46FE-96E8-0B0FADBB178F}" destId="{3D860AC9-0939-41B2-9FB2-C0A71F5E7ED5}" srcOrd="0" destOrd="0" presId="urn:microsoft.com/office/officeart/2005/8/layout/default"/>
    <dgm:cxn modelId="{277A2D14-71A7-40A5-BADE-FDAA148DA7F3}" type="presOf" srcId="{9E5C7B3E-8F53-4D25-B960-CD98298DCE85}" destId="{7E2FF0A0-6DAA-4D85-8B0D-EA82D1B5D8BE}" srcOrd="0" destOrd="0" presId="urn:microsoft.com/office/officeart/2005/8/layout/default"/>
    <dgm:cxn modelId="{4749C604-054F-4629-AEDF-427774D28B6D}" type="presOf" srcId="{9C8243AD-37B5-4D54-B740-8FEBEC41DFA9}" destId="{F5B8BA8F-2102-48C3-8EFF-F8778C715813}" srcOrd="0" destOrd="0" presId="urn:microsoft.com/office/officeart/2005/8/layout/default"/>
    <dgm:cxn modelId="{C3269C1F-7127-48E2-BAEE-1F6B32385964}" srcId="{8537A3B6-2B10-46FE-96E8-0B0FADBB178F}" destId="{9C8243AD-37B5-4D54-B740-8FEBEC41DFA9}" srcOrd="4" destOrd="0" parTransId="{37FB2913-7424-4932-BFEA-B8AEBD865844}" sibTransId="{5A823F67-679E-4FA6-955B-6B7ACEF76A7F}"/>
    <dgm:cxn modelId="{861EDB02-7971-40B6-A0A3-8BB676E988CC}" type="presOf" srcId="{DB44D246-9F6F-4B58-A13C-A49D85A36793}" destId="{D866EEB3-571C-447F-BBFC-D015FCE90897}" srcOrd="0" destOrd="0" presId="urn:microsoft.com/office/officeart/2005/8/layout/default"/>
    <dgm:cxn modelId="{2F5D8152-4AF5-40A7-A167-E40DBE8E3B17}" type="presOf" srcId="{68613C8D-7B7A-4816-BA38-5CE4DDDE1F0F}" destId="{0ABAA68E-0523-431C-B1A9-E8FCFA4D751A}" srcOrd="0" destOrd="0" presId="urn:microsoft.com/office/officeart/2005/8/layout/default"/>
    <dgm:cxn modelId="{170887C8-B7B6-4BDC-9B57-945BDB93B633}" srcId="{8537A3B6-2B10-46FE-96E8-0B0FADBB178F}" destId="{685B156C-E25E-4A49-8531-E1FA330E9150}" srcOrd="3" destOrd="0" parTransId="{10E946C4-B71F-45A2-A4DF-BE3F300B3C70}" sibTransId="{113B2352-1BA4-4544-BCCB-95F627A21ABC}"/>
    <dgm:cxn modelId="{BFDBDC8B-8B74-48B1-82B5-FE97EC1AD822}" srcId="{8537A3B6-2B10-46FE-96E8-0B0FADBB178F}" destId="{9E5C7B3E-8F53-4D25-B960-CD98298DCE85}" srcOrd="0" destOrd="0" parTransId="{88FD7FCC-674C-49FC-93C3-9C2D9418FBB1}" sibTransId="{E71E13D1-7518-4F72-802E-5944DBD96E47}"/>
    <dgm:cxn modelId="{8407B855-91F6-4676-A972-630D738EAA85}" type="presParOf" srcId="{3D860AC9-0939-41B2-9FB2-C0A71F5E7ED5}" destId="{7E2FF0A0-6DAA-4D85-8B0D-EA82D1B5D8BE}" srcOrd="0" destOrd="0" presId="urn:microsoft.com/office/officeart/2005/8/layout/default"/>
    <dgm:cxn modelId="{95D36F48-272B-4F20-BCFE-150E67AEA684}" type="presParOf" srcId="{3D860AC9-0939-41B2-9FB2-C0A71F5E7ED5}" destId="{3D48DA11-6952-447C-887F-806E1F11BD47}" srcOrd="1" destOrd="0" presId="urn:microsoft.com/office/officeart/2005/8/layout/default"/>
    <dgm:cxn modelId="{17F48F55-5850-4277-8331-76D77C7DB686}" type="presParOf" srcId="{3D860AC9-0939-41B2-9FB2-C0A71F5E7ED5}" destId="{D866EEB3-571C-447F-BBFC-D015FCE90897}" srcOrd="2" destOrd="0" presId="urn:microsoft.com/office/officeart/2005/8/layout/default"/>
    <dgm:cxn modelId="{598540FF-FFFE-4344-8A5F-B1FCC8EE554C}" type="presParOf" srcId="{3D860AC9-0939-41B2-9FB2-C0A71F5E7ED5}" destId="{48EBEFF1-BB24-4494-9600-DB95EEDEB42E}" srcOrd="3" destOrd="0" presId="urn:microsoft.com/office/officeart/2005/8/layout/default"/>
    <dgm:cxn modelId="{6FFD0257-9F57-4B73-9E07-4F2EC0E1E0C5}" type="presParOf" srcId="{3D860AC9-0939-41B2-9FB2-C0A71F5E7ED5}" destId="{0ABAA68E-0523-431C-B1A9-E8FCFA4D751A}" srcOrd="4" destOrd="0" presId="urn:microsoft.com/office/officeart/2005/8/layout/default"/>
    <dgm:cxn modelId="{5BEBA2FC-E435-42F5-B7B7-FE14644B7CC6}" type="presParOf" srcId="{3D860AC9-0939-41B2-9FB2-C0A71F5E7ED5}" destId="{3931AA5A-141B-48DB-8152-B0F38D6423B0}" srcOrd="5" destOrd="0" presId="urn:microsoft.com/office/officeart/2005/8/layout/default"/>
    <dgm:cxn modelId="{C5A7D100-14D7-4284-AE64-10E53F2D3200}" type="presParOf" srcId="{3D860AC9-0939-41B2-9FB2-C0A71F5E7ED5}" destId="{E793685C-D4AB-4B15-9EA3-8C23640CB029}" srcOrd="6" destOrd="0" presId="urn:microsoft.com/office/officeart/2005/8/layout/default"/>
    <dgm:cxn modelId="{9584B2C5-6ED6-4261-8DDA-56CABFA0FBE1}" type="presParOf" srcId="{3D860AC9-0939-41B2-9FB2-C0A71F5E7ED5}" destId="{EFE448D0-BE18-4DB7-AAC5-513A1E1D8D51}" srcOrd="7" destOrd="0" presId="urn:microsoft.com/office/officeart/2005/8/layout/default"/>
    <dgm:cxn modelId="{145E5AD7-FA96-42A2-A111-0BB48E7149E7}" type="presParOf" srcId="{3D860AC9-0939-41B2-9FB2-C0A71F5E7ED5}" destId="{F5B8BA8F-2102-48C3-8EFF-F8778C7158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C8031-61CD-462D-B6C6-BA1F539BB099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669AFE3-508F-499F-9925-6DBE08ED1A81}">
      <dgm:prSet phldrT="[Metin]"/>
      <dgm:spPr/>
      <dgm:t>
        <a:bodyPr/>
        <a:lstStyle/>
        <a:p>
          <a:r>
            <a:rPr lang="tr-TR" dirty="0"/>
            <a:t>İNCELE: Öncelikle okunacak bölümün bütün olarak incelenmesi, daha sonra ana ve alt başlıkların gözden geçirilmesi</a:t>
          </a:r>
        </a:p>
      </dgm:t>
    </dgm:pt>
    <dgm:pt modelId="{F1455BE7-BD9E-4E09-9D06-684CA4E3A3B6}" type="parTrans" cxnId="{C51933AB-E6E9-422A-8700-720F14DB459D}">
      <dgm:prSet/>
      <dgm:spPr/>
      <dgm:t>
        <a:bodyPr/>
        <a:lstStyle/>
        <a:p>
          <a:endParaRPr lang="tr-TR"/>
        </a:p>
      </dgm:t>
    </dgm:pt>
    <dgm:pt modelId="{7F8C3E52-2B3A-495B-A255-22757549513E}" type="sibTrans" cxnId="{C51933AB-E6E9-422A-8700-720F14DB459D}">
      <dgm:prSet/>
      <dgm:spPr/>
      <dgm:t>
        <a:bodyPr/>
        <a:lstStyle/>
        <a:p>
          <a:endParaRPr lang="tr-TR"/>
        </a:p>
      </dgm:t>
    </dgm:pt>
    <dgm:pt modelId="{A664D1A5-69EE-41FA-B987-E4D0588624F8}">
      <dgm:prSet phldrT="[Metin]"/>
      <dgm:spPr/>
      <dgm:t>
        <a:bodyPr/>
        <a:lstStyle/>
        <a:p>
          <a:r>
            <a:rPr lang="tr-TR" dirty="0"/>
            <a:t>SORUŞTURMA : Metin hakkında sorular sorarak öğrenme kontrol </a:t>
          </a:r>
          <a:r>
            <a:rPr lang="tr-TR" dirty="0" err="1"/>
            <a:t>edilmelisi</a:t>
          </a:r>
          <a:endParaRPr lang="tr-TR" dirty="0"/>
        </a:p>
      </dgm:t>
    </dgm:pt>
    <dgm:pt modelId="{F867896A-DDCE-40F2-BFFF-770D6226409C}" type="parTrans" cxnId="{F40D7CDA-03D7-4932-B96F-DDED03F1743C}">
      <dgm:prSet/>
      <dgm:spPr/>
      <dgm:t>
        <a:bodyPr/>
        <a:lstStyle/>
        <a:p>
          <a:endParaRPr lang="tr-TR"/>
        </a:p>
      </dgm:t>
    </dgm:pt>
    <dgm:pt modelId="{4084A3FF-7747-4BB8-A2CC-4B827CDCC86A}" type="sibTrans" cxnId="{F40D7CDA-03D7-4932-B96F-DDED03F1743C}">
      <dgm:prSet/>
      <dgm:spPr/>
      <dgm:t>
        <a:bodyPr/>
        <a:lstStyle/>
        <a:p>
          <a:endParaRPr lang="tr-TR"/>
        </a:p>
      </dgm:t>
    </dgm:pt>
    <dgm:pt modelId="{FF1D2CC6-B4C7-4352-ADEB-D88463219B45}">
      <dgm:prSet phldrT="[Metin]"/>
      <dgm:spPr/>
      <dgm:t>
        <a:bodyPr/>
        <a:lstStyle/>
        <a:p>
          <a:r>
            <a:rPr lang="tr-TR" dirty="0"/>
            <a:t>OKUMA:  Kendinize uygun okuma yöntemini belirlenmesi (altını çizme, sesli okuma </a:t>
          </a:r>
          <a:r>
            <a:rPr lang="tr-TR" dirty="0" err="1"/>
            <a:t>vb</a:t>
          </a:r>
          <a:r>
            <a:rPr lang="tr-TR" dirty="0"/>
            <a:t>)</a:t>
          </a:r>
        </a:p>
      </dgm:t>
    </dgm:pt>
    <dgm:pt modelId="{AB7DD5F9-C789-4355-9B5A-F2BEE692CDD2}" type="parTrans" cxnId="{731304A0-1E1B-44FF-A49D-72F358C6CFA7}">
      <dgm:prSet/>
      <dgm:spPr/>
      <dgm:t>
        <a:bodyPr/>
        <a:lstStyle/>
        <a:p>
          <a:endParaRPr lang="tr-TR"/>
        </a:p>
      </dgm:t>
    </dgm:pt>
    <dgm:pt modelId="{1BCC1769-CAB0-4A65-9FFF-3217A39118B8}" type="sibTrans" cxnId="{731304A0-1E1B-44FF-A49D-72F358C6CFA7}">
      <dgm:prSet/>
      <dgm:spPr/>
      <dgm:t>
        <a:bodyPr/>
        <a:lstStyle/>
        <a:p>
          <a:endParaRPr lang="tr-TR"/>
        </a:p>
      </dgm:t>
    </dgm:pt>
    <dgm:pt modelId="{C1BC183C-CBAF-40FE-9E34-9811EC42D891}">
      <dgm:prSet phldrT="[Metin]"/>
      <dgm:spPr/>
      <dgm:t>
        <a:bodyPr/>
        <a:lstStyle/>
        <a:p>
          <a:r>
            <a:rPr lang="tr-TR" dirty="0"/>
            <a:t>ANLAT: Okuduklarını kendi kendine anlatarak çalışılması</a:t>
          </a:r>
        </a:p>
      </dgm:t>
    </dgm:pt>
    <dgm:pt modelId="{55A6F0C3-860D-44D6-9E6D-D4F0AD24DB6E}" type="parTrans" cxnId="{C24E558F-6B4B-4A63-A2E2-A45CA9DC0E14}">
      <dgm:prSet/>
      <dgm:spPr/>
      <dgm:t>
        <a:bodyPr/>
        <a:lstStyle/>
        <a:p>
          <a:endParaRPr lang="tr-TR"/>
        </a:p>
      </dgm:t>
    </dgm:pt>
    <dgm:pt modelId="{91A530E3-8945-431E-9ACC-726910055CD7}" type="sibTrans" cxnId="{C24E558F-6B4B-4A63-A2E2-A45CA9DC0E14}">
      <dgm:prSet/>
      <dgm:spPr/>
      <dgm:t>
        <a:bodyPr/>
        <a:lstStyle/>
        <a:p>
          <a:endParaRPr lang="tr-TR"/>
        </a:p>
      </dgm:t>
    </dgm:pt>
    <dgm:pt modelId="{F66C148B-89D1-4C41-81F2-F749F3400CFA}">
      <dgm:prSet phldrT="[Metin]"/>
      <dgm:spPr/>
      <dgm:t>
        <a:bodyPr/>
        <a:lstStyle/>
        <a:p>
          <a:r>
            <a:rPr lang="tr-TR" dirty="0"/>
            <a:t>TEKRAR: Çalışma sonunda okunan bölümlerin gözden geçirilmesi</a:t>
          </a:r>
        </a:p>
      </dgm:t>
    </dgm:pt>
    <dgm:pt modelId="{DF3C63FB-1D4D-4794-85F5-5FC356AFDBBC}" type="parTrans" cxnId="{1E864C91-D90C-4147-B61C-9ACD11E098FF}">
      <dgm:prSet/>
      <dgm:spPr/>
      <dgm:t>
        <a:bodyPr/>
        <a:lstStyle/>
        <a:p>
          <a:endParaRPr lang="tr-TR"/>
        </a:p>
      </dgm:t>
    </dgm:pt>
    <dgm:pt modelId="{78079684-391A-474E-9B2C-5104B5C1664F}" type="sibTrans" cxnId="{1E864C91-D90C-4147-B61C-9ACD11E098FF}">
      <dgm:prSet/>
      <dgm:spPr/>
      <dgm:t>
        <a:bodyPr/>
        <a:lstStyle/>
        <a:p>
          <a:endParaRPr lang="tr-TR"/>
        </a:p>
      </dgm:t>
    </dgm:pt>
    <dgm:pt modelId="{F1743E73-F63C-4F56-8BE7-201020C924F0}" type="pres">
      <dgm:prSet presAssocID="{55CC8031-61CD-462D-B6C6-BA1F539BB0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A402CE-1B67-446F-9E20-2F2F716A3AC4}" type="pres">
      <dgm:prSet presAssocID="{3669AFE3-508F-499F-9925-6DBE08ED1A81}" presName="composite" presStyleCnt="0"/>
      <dgm:spPr/>
    </dgm:pt>
    <dgm:pt modelId="{D83C48A1-771F-49D9-AEC8-0A31DC8ACA8B}" type="pres">
      <dgm:prSet presAssocID="{3669AFE3-508F-499F-9925-6DBE08ED1A81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69376BD-6DB1-4A67-9E7F-8CFD927E68AE}" type="pres">
      <dgm:prSet presAssocID="{3669AFE3-508F-499F-9925-6DBE08ED1A8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8FFAE2-CDE5-49BB-AD82-34C5804B8B0B}" type="pres">
      <dgm:prSet presAssocID="{7F8C3E52-2B3A-495B-A255-22757549513E}" presName="spacing" presStyleCnt="0"/>
      <dgm:spPr/>
    </dgm:pt>
    <dgm:pt modelId="{21A4E8CD-3856-4E05-A260-B8E9F27C8D57}" type="pres">
      <dgm:prSet presAssocID="{A664D1A5-69EE-41FA-B987-E4D0588624F8}" presName="composite" presStyleCnt="0"/>
      <dgm:spPr/>
    </dgm:pt>
    <dgm:pt modelId="{113E3CC0-5386-457D-9BF5-C4C0CFB79CF7}" type="pres">
      <dgm:prSet presAssocID="{A664D1A5-69EE-41FA-B987-E4D0588624F8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B521C35-6BF3-4270-A2C5-E697A6A23E61}" type="pres">
      <dgm:prSet presAssocID="{A664D1A5-69EE-41FA-B987-E4D0588624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C737C4-8119-4100-AC41-AA47479DF727}" type="pres">
      <dgm:prSet presAssocID="{4084A3FF-7747-4BB8-A2CC-4B827CDCC86A}" presName="spacing" presStyleCnt="0"/>
      <dgm:spPr/>
    </dgm:pt>
    <dgm:pt modelId="{1D63B638-5B48-48A9-9450-4B4DA0E0A5EA}" type="pres">
      <dgm:prSet presAssocID="{FF1D2CC6-B4C7-4352-ADEB-D88463219B45}" presName="composite" presStyleCnt="0"/>
      <dgm:spPr/>
    </dgm:pt>
    <dgm:pt modelId="{D4D724F6-CCAA-4625-B15C-26EA06D454DE}" type="pres">
      <dgm:prSet presAssocID="{FF1D2CC6-B4C7-4352-ADEB-D88463219B45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401CC38-D5C0-471A-9D0C-1AC9ADF9CABD}" type="pres">
      <dgm:prSet presAssocID="{FF1D2CC6-B4C7-4352-ADEB-D88463219B4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53BAE9-F4E7-4F5B-8F52-77AC814E7878}" type="pres">
      <dgm:prSet presAssocID="{1BCC1769-CAB0-4A65-9FFF-3217A39118B8}" presName="spacing" presStyleCnt="0"/>
      <dgm:spPr/>
    </dgm:pt>
    <dgm:pt modelId="{84C89A88-12C2-403E-AC9B-5CC65E73850E}" type="pres">
      <dgm:prSet presAssocID="{C1BC183C-CBAF-40FE-9E34-9811EC42D891}" presName="composite" presStyleCnt="0"/>
      <dgm:spPr/>
    </dgm:pt>
    <dgm:pt modelId="{6FF227A9-CE6B-46A0-A058-1906ECE8DA82}" type="pres">
      <dgm:prSet presAssocID="{C1BC183C-CBAF-40FE-9E34-9811EC42D891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65C26A6-4A17-4D06-9635-A4D07EF0B465}" type="pres">
      <dgm:prSet presAssocID="{C1BC183C-CBAF-40FE-9E34-9811EC42D89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99711E-27B7-4D69-B63B-76F2AAC5CCAF}" type="pres">
      <dgm:prSet presAssocID="{91A530E3-8945-431E-9ACC-726910055CD7}" presName="spacing" presStyleCnt="0"/>
      <dgm:spPr/>
    </dgm:pt>
    <dgm:pt modelId="{3B12E242-F366-4A83-B898-DEF48315BA89}" type="pres">
      <dgm:prSet presAssocID="{F66C148B-89D1-4C41-81F2-F749F3400CFA}" presName="composite" presStyleCnt="0"/>
      <dgm:spPr/>
    </dgm:pt>
    <dgm:pt modelId="{F4AABCAD-9D21-42E7-B6BF-8402C1523263}" type="pres">
      <dgm:prSet presAssocID="{F66C148B-89D1-4C41-81F2-F749F3400CFA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D7A83FA-0DB9-469B-B44D-88BB647A34D9}" type="pres">
      <dgm:prSet presAssocID="{F66C148B-89D1-4C41-81F2-F749F3400CF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0D7CDA-03D7-4932-B96F-DDED03F1743C}" srcId="{55CC8031-61CD-462D-B6C6-BA1F539BB099}" destId="{A664D1A5-69EE-41FA-B987-E4D0588624F8}" srcOrd="1" destOrd="0" parTransId="{F867896A-DDCE-40F2-BFFF-770D6226409C}" sibTransId="{4084A3FF-7747-4BB8-A2CC-4B827CDCC86A}"/>
    <dgm:cxn modelId="{C51933AB-E6E9-422A-8700-720F14DB459D}" srcId="{55CC8031-61CD-462D-B6C6-BA1F539BB099}" destId="{3669AFE3-508F-499F-9925-6DBE08ED1A81}" srcOrd="0" destOrd="0" parTransId="{F1455BE7-BD9E-4E09-9D06-684CA4E3A3B6}" sibTransId="{7F8C3E52-2B3A-495B-A255-22757549513E}"/>
    <dgm:cxn modelId="{C24E558F-6B4B-4A63-A2E2-A45CA9DC0E14}" srcId="{55CC8031-61CD-462D-B6C6-BA1F539BB099}" destId="{C1BC183C-CBAF-40FE-9E34-9811EC42D891}" srcOrd="3" destOrd="0" parTransId="{55A6F0C3-860D-44D6-9E6D-D4F0AD24DB6E}" sibTransId="{91A530E3-8945-431E-9ACC-726910055CD7}"/>
    <dgm:cxn modelId="{C8FD52AF-F338-47FB-BAF8-AD20F431A5F3}" type="presOf" srcId="{FF1D2CC6-B4C7-4352-ADEB-D88463219B45}" destId="{B401CC38-D5C0-471A-9D0C-1AC9ADF9CABD}" srcOrd="0" destOrd="0" presId="urn:microsoft.com/office/officeart/2005/8/layout/vList3"/>
    <dgm:cxn modelId="{B0AC67DF-6A9C-49D2-B638-123D51372D58}" type="presOf" srcId="{C1BC183C-CBAF-40FE-9E34-9811EC42D891}" destId="{165C26A6-4A17-4D06-9635-A4D07EF0B465}" srcOrd="0" destOrd="0" presId="urn:microsoft.com/office/officeart/2005/8/layout/vList3"/>
    <dgm:cxn modelId="{15CE32F7-CBF1-43FD-99DD-EBCDCB7A7355}" type="presOf" srcId="{F66C148B-89D1-4C41-81F2-F749F3400CFA}" destId="{CD7A83FA-0DB9-469B-B44D-88BB647A34D9}" srcOrd="0" destOrd="0" presId="urn:microsoft.com/office/officeart/2005/8/layout/vList3"/>
    <dgm:cxn modelId="{1E864C91-D90C-4147-B61C-9ACD11E098FF}" srcId="{55CC8031-61CD-462D-B6C6-BA1F539BB099}" destId="{F66C148B-89D1-4C41-81F2-F749F3400CFA}" srcOrd="4" destOrd="0" parTransId="{DF3C63FB-1D4D-4794-85F5-5FC356AFDBBC}" sibTransId="{78079684-391A-474E-9B2C-5104B5C1664F}"/>
    <dgm:cxn modelId="{817BB5A0-F183-4A9F-8AEB-2DE4A2F95C27}" type="presOf" srcId="{55CC8031-61CD-462D-B6C6-BA1F539BB099}" destId="{F1743E73-F63C-4F56-8BE7-201020C924F0}" srcOrd="0" destOrd="0" presId="urn:microsoft.com/office/officeart/2005/8/layout/vList3"/>
    <dgm:cxn modelId="{CC900878-38DA-4EEA-A175-6BF6FADE98D8}" type="presOf" srcId="{A664D1A5-69EE-41FA-B987-E4D0588624F8}" destId="{CB521C35-6BF3-4270-A2C5-E697A6A23E61}" srcOrd="0" destOrd="0" presId="urn:microsoft.com/office/officeart/2005/8/layout/vList3"/>
    <dgm:cxn modelId="{04E3803F-C4E7-4635-B29B-F9F121A1D827}" type="presOf" srcId="{3669AFE3-508F-499F-9925-6DBE08ED1A81}" destId="{269376BD-6DB1-4A67-9E7F-8CFD927E68AE}" srcOrd="0" destOrd="0" presId="urn:microsoft.com/office/officeart/2005/8/layout/vList3"/>
    <dgm:cxn modelId="{731304A0-1E1B-44FF-A49D-72F358C6CFA7}" srcId="{55CC8031-61CD-462D-B6C6-BA1F539BB099}" destId="{FF1D2CC6-B4C7-4352-ADEB-D88463219B45}" srcOrd="2" destOrd="0" parTransId="{AB7DD5F9-C789-4355-9B5A-F2BEE692CDD2}" sibTransId="{1BCC1769-CAB0-4A65-9FFF-3217A39118B8}"/>
    <dgm:cxn modelId="{9A18C3FA-F9BA-4B04-AC7C-4A80B9488252}" type="presParOf" srcId="{F1743E73-F63C-4F56-8BE7-201020C924F0}" destId="{1BA402CE-1B67-446F-9E20-2F2F716A3AC4}" srcOrd="0" destOrd="0" presId="urn:microsoft.com/office/officeart/2005/8/layout/vList3"/>
    <dgm:cxn modelId="{5558E1A3-8B52-4A56-A129-9CC0AE99E5F3}" type="presParOf" srcId="{1BA402CE-1B67-446F-9E20-2F2F716A3AC4}" destId="{D83C48A1-771F-49D9-AEC8-0A31DC8ACA8B}" srcOrd="0" destOrd="0" presId="urn:microsoft.com/office/officeart/2005/8/layout/vList3"/>
    <dgm:cxn modelId="{8C6AEBA8-052E-4100-86D2-FED6B187172F}" type="presParOf" srcId="{1BA402CE-1B67-446F-9E20-2F2F716A3AC4}" destId="{269376BD-6DB1-4A67-9E7F-8CFD927E68AE}" srcOrd="1" destOrd="0" presId="urn:microsoft.com/office/officeart/2005/8/layout/vList3"/>
    <dgm:cxn modelId="{F7C826D4-C9D3-42C5-9228-B48D44EEF923}" type="presParOf" srcId="{F1743E73-F63C-4F56-8BE7-201020C924F0}" destId="{0F8FFAE2-CDE5-49BB-AD82-34C5804B8B0B}" srcOrd="1" destOrd="0" presId="urn:microsoft.com/office/officeart/2005/8/layout/vList3"/>
    <dgm:cxn modelId="{57253543-9626-44F6-B406-26A5A6758836}" type="presParOf" srcId="{F1743E73-F63C-4F56-8BE7-201020C924F0}" destId="{21A4E8CD-3856-4E05-A260-B8E9F27C8D57}" srcOrd="2" destOrd="0" presId="urn:microsoft.com/office/officeart/2005/8/layout/vList3"/>
    <dgm:cxn modelId="{2C3F75A9-4EC8-431A-9BA8-B1F19DDC0E35}" type="presParOf" srcId="{21A4E8CD-3856-4E05-A260-B8E9F27C8D57}" destId="{113E3CC0-5386-457D-9BF5-C4C0CFB79CF7}" srcOrd="0" destOrd="0" presId="urn:microsoft.com/office/officeart/2005/8/layout/vList3"/>
    <dgm:cxn modelId="{5257083A-036A-45DB-8F81-C0BD7FFC142F}" type="presParOf" srcId="{21A4E8CD-3856-4E05-A260-B8E9F27C8D57}" destId="{CB521C35-6BF3-4270-A2C5-E697A6A23E61}" srcOrd="1" destOrd="0" presId="urn:microsoft.com/office/officeart/2005/8/layout/vList3"/>
    <dgm:cxn modelId="{70C0CC5D-CB69-4EE3-B9B2-5BF692C177A1}" type="presParOf" srcId="{F1743E73-F63C-4F56-8BE7-201020C924F0}" destId="{38C737C4-8119-4100-AC41-AA47479DF727}" srcOrd="3" destOrd="0" presId="urn:microsoft.com/office/officeart/2005/8/layout/vList3"/>
    <dgm:cxn modelId="{C42EC2DF-3329-45D9-A273-6749DA455B92}" type="presParOf" srcId="{F1743E73-F63C-4F56-8BE7-201020C924F0}" destId="{1D63B638-5B48-48A9-9450-4B4DA0E0A5EA}" srcOrd="4" destOrd="0" presId="urn:microsoft.com/office/officeart/2005/8/layout/vList3"/>
    <dgm:cxn modelId="{53FB211B-980A-407F-B20C-F6BEEDEB2214}" type="presParOf" srcId="{1D63B638-5B48-48A9-9450-4B4DA0E0A5EA}" destId="{D4D724F6-CCAA-4625-B15C-26EA06D454DE}" srcOrd="0" destOrd="0" presId="urn:microsoft.com/office/officeart/2005/8/layout/vList3"/>
    <dgm:cxn modelId="{CF93EEC6-77FB-482E-A98E-719EB5731520}" type="presParOf" srcId="{1D63B638-5B48-48A9-9450-4B4DA0E0A5EA}" destId="{B401CC38-D5C0-471A-9D0C-1AC9ADF9CABD}" srcOrd="1" destOrd="0" presId="urn:microsoft.com/office/officeart/2005/8/layout/vList3"/>
    <dgm:cxn modelId="{4D4574E4-70FD-4673-AD13-1B23BA99D648}" type="presParOf" srcId="{F1743E73-F63C-4F56-8BE7-201020C924F0}" destId="{ED53BAE9-F4E7-4F5B-8F52-77AC814E7878}" srcOrd="5" destOrd="0" presId="urn:microsoft.com/office/officeart/2005/8/layout/vList3"/>
    <dgm:cxn modelId="{33B67BBE-E396-4AC1-A35B-120AEB735FE7}" type="presParOf" srcId="{F1743E73-F63C-4F56-8BE7-201020C924F0}" destId="{84C89A88-12C2-403E-AC9B-5CC65E73850E}" srcOrd="6" destOrd="0" presId="urn:microsoft.com/office/officeart/2005/8/layout/vList3"/>
    <dgm:cxn modelId="{43D8D4FF-0E4F-43B7-91C6-09CA96870F55}" type="presParOf" srcId="{84C89A88-12C2-403E-AC9B-5CC65E73850E}" destId="{6FF227A9-CE6B-46A0-A058-1906ECE8DA82}" srcOrd="0" destOrd="0" presId="urn:microsoft.com/office/officeart/2005/8/layout/vList3"/>
    <dgm:cxn modelId="{00296BFB-23C5-4A4F-8454-B0AF257D7E01}" type="presParOf" srcId="{84C89A88-12C2-403E-AC9B-5CC65E73850E}" destId="{165C26A6-4A17-4D06-9635-A4D07EF0B465}" srcOrd="1" destOrd="0" presId="urn:microsoft.com/office/officeart/2005/8/layout/vList3"/>
    <dgm:cxn modelId="{FEC44808-837B-4A6F-8B3D-B40B314AA34A}" type="presParOf" srcId="{F1743E73-F63C-4F56-8BE7-201020C924F0}" destId="{F399711E-27B7-4D69-B63B-76F2AAC5CCAF}" srcOrd="7" destOrd="0" presId="urn:microsoft.com/office/officeart/2005/8/layout/vList3"/>
    <dgm:cxn modelId="{436D120F-6615-4663-9717-C656D65D1179}" type="presParOf" srcId="{F1743E73-F63C-4F56-8BE7-201020C924F0}" destId="{3B12E242-F366-4A83-B898-DEF48315BA89}" srcOrd="8" destOrd="0" presId="urn:microsoft.com/office/officeart/2005/8/layout/vList3"/>
    <dgm:cxn modelId="{2C019287-59C4-46CF-9024-0B10A9920C93}" type="presParOf" srcId="{3B12E242-F366-4A83-B898-DEF48315BA89}" destId="{F4AABCAD-9D21-42E7-B6BF-8402C1523263}" srcOrd="0" destOrd="0" presId="urn:microsoft.com/office/officeart/2005/8/layout/vList3"/>
    <dgm:cxn modelId="{E62E51AC-E30A-464A-AAD8-E0685F382645}" type="presParOf" srcId="{3B12E242-F366-4A83-B898-DEF48315BA89}" destId="{CD7A83FA-0DB9-469B-B44D-88BB647A34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FF0A0-6DAA-4D85-8B0D-EA82D1B5D8BE}">
      <dsp:nvSpPr>
        <dsp:cNvPr id="0" name=""/>
        <dsp:cNvSpPr/>
      </dsp:nvSpPr>
      <dsp:spPr>
        <a:xfrm>
          <a:off x="0" y="397843"/>
          <a:ext cx="4731036" cy="28386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Çalışılacak konuları belirleyin.</a:t>
          </a:r>
        </a:p>
      </dsp:txBody>
      <dsp:txXfrm>
        <a:off x="0" y="397843"/>
        <a:ext cx="4731036" cy="2838621"/>
      </dsp:txXfrm>
    </dsp:sp>
    <dsp:sp modelId="{D866EEB3-571C-447F-BBFC-D015FCE90897}">
      <dsp:nvSpPr>
        <dsp:cNvPr id="0" name=""/>
        <dsp:cNvSpPr/>
      </dsp:nvSpPr>
      <dsp:spPr>
        <a:xfrm>
          <a:off x="5204139" y="397843"/>
          <a:ext cx="4731036" cy="283862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Konular kendi içerisinde bölün. </a:t>
          </a:r>
        </a:p>
      </dsp:txBody>
      <dsp:txXfrm>
        <a:off x="5204139" y="397843"/>
        <a:ext cx="4731036" cy="2838621"/>
      </dsp:txXfrm>
    </dsp:sp>
    <dsp:sp modelId="{0ABAA68E-0523-431C-B1A9-E8FCFA4D751A}">
      <dsp:nvSpPr>
        <dsp:cNvPr id="0" name=""/>
        <dsp:cNvSpPr/>
      </dsp:nvSpPr>
      <dsp:spPr>
        <a:xfrm>
          <a:off x="10408279" y="397843"/>
          <a:ext cx="4731036" cy="283862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Sıralama yapın( Hangi ne çalışacağınız belli olsun) </a:t>
          </a:r>
        </a:p>
      </dsp:txBody>
      <dsp:txXfrm>
        <a:off x="10408279" y="397843"/>
        <a:ext cx="4731036" cy="2838621"/>
      </dsp:txXfrm>
    </dsp:sp>
    <dsp:sp modelId="{E793685C-D4AB-4B15-9EA3-8C23640CB029}">
      <dsp:nvSpPr>
        <dsp:cNvPr id="0" name=""/>
        <dsp:cNvSpPr/>
      </dsp:nvSpPr>
      <dsp:spPr>
        <a:xfrm>
          <a:off x="2602069" y="3709568"/>
          <a:ext cx="4731036" cy="2838621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40-45 dk çalışma, 5 dk gözden geçirme, 10 dk ara</a:t>
          </a:r>
        </a:p>
      </dsp:txBody>
      <dsp:txXfrm>
        <a:off x="2602069" y="3709568"/>
        <a:ext cx="4731036" cy="2838621"/>
      </dsp:txXfrm>
    </dsp:sp>
    <dsp:sp modelId="{F5B8BA8F-2102-48C3-8EFF-F8778C715813}">
      <dsp:nvSpPr>
        <dsp:cNvPr id="0" name=""/>
        <dsp:cNvSpPr/>
      </dsp:nvSpPr>
      <dsp:spPr>
        <a:xfrm>
          <a:off x="7806209" y="3709568"/>
          <a:ext cx="4731036" cy="283862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Düzenli tekrar yapın.</a:t>
          </a:r>
        </a:p>
      </dsp:txBody>
      <dsp:txXfrm>
        <a:off x="7806209" y="3709568"/>
        <a:ext cx="4731036" cy="2838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76BD-6DB1-4A67-9E7F-8CFD927E68AE}">
      <dsp:nvSpPr>
        <dsp:cNvPr id="0" name=""/>
        <dsp:cNvSpPr/>
      </dsp:nvSpPr>
      <dsp:spPr>
        <a:xfrm rot="10800000">
          <a:off x="3401939" y="2775"/>
          <a:ext cx="12566904" cy="9463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İNCELE: Öncelikle okunacak bölümün bütün olarak incelenmesi, daha sonra ana ve alt başlıkların gözden geçirilmesi</a:t>
          </a:r>
        </a:p>
      </dsp:txBody>
      <dsp:txXfrm rot="10800000">
        <a:off x="3638531" y="2775"/>
        <a:ext cx="12330312" cy="946367"/>
      </dsp:txXfrm>
    </dsp:sp>
    <dsp:sp modelId="{D83C48A1-771F-49D9-AEC8-0A31DC8ACA8B}">
      <dsp:nvSpPr>
        <dsp:cNvPr id="0" name=""/>
        <dsp:cNvSpPr/>
      </dsp:nvSpPr>
      <dsp:spPr>
        <a:xfrm>
          <a:off x="2928756" y="2775"/>
          <a:ext cx="946367" cy="94636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21C35-6BF3-4270-A2C5-E697A6A23E61}">
      <dsp:nvSpPr>
        <dsp:cNvPr id="0" name=""/>
        <dsp:cNvSpPr/>
      </dsp:nvSpPr>
      <dsp:spPr>
        <a:xfrm rot="10800000">
          <a:off x="3401939" y="1185734"/>
          <a:ext cx="12566904" cy="946367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SORUŞTURMA : Metin hakkında sorular sorarak öğrenme kontrol </a:t>
          </a:r>
          <a:r>
            <a:rPr lang="tr-TR" sz="2600" kern="1200" dirty="0" err="1"/>
            <a:t>edilmelisi</a:t>
          </a:r>
          <a:endParaRPr lang="tr-TR" sz="2600" kern="1200" dirty="0"/>
        </a:p>
      </dsp:txBody>
      <dsp:txXfrm rot="10800000">
        <a:off x="3638531" y="1185734"/>
        <a:ext cx="12330312" cy="946367"/>
      </dsp:txXfrm>
    </dsp:sp>
    <dsp:sp modelId="{113E3CC0-5386-457D-9BF5-C4C0CFB79CF7}">
      <dsp:nvSpPr>
        <dsp:cNvPr id="0" name=""/>
        <dsp:cNvSpPr/>
      </dsp:nvSpPr>
      <dsp:spPr>
        <a:xfrm>
          <a:off x="2928756" y="1185734"/>
          <a:ext cx="946367" cy="94636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1CC38-D5C0-471A-9D0C-1AC9ADF9CABD}">
      <dsp:nvSpPr>
        <dsp:cNvPr id="0" name=""/>
        <dsp:cNvSpPr/>
      </dsp:nvSpPr>
      <dsp:spPr>
        <a:xfrm rot="10800000">
          <a:off x="3401939" y="2368694"/>
          <a:ext cx="12566904" cy="946367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OKUMA:  Kendinize uygun okuma yöntemini belirlenmesi (altını çizme, sesli okuma </a:t>
          </a:r>
          <a:r>
            <a:rPr lang="tr-TR" sz="2600" kern="1200" dirty="0" err="1"/>
            <a:t>vb</a:t>
          </a:r>
          <a:r>
            <a:rPr lang="tr-TR" sz="2600" kern="1200" dirty="0"/>
            <a:t>)</a:t>
          </a:r>
        </a:p>
      </dsp:txBody>
      <dsp:txXfrm rot="10800000">
        <a:off x="3638531" y="2368694"/>
        <a:ext cx="12330312" cy="946367"/>
      </dsp:txXfrm>
    </dsp:sp>
    <dsp:sp modelId="{D4D724F6-CCAA-4625-B15C-26EA06D454DE}">
      <dsp:nvSpPr>
        <dsp:cNvPr id="0" name=""/>
        <dsp:cNvSpPr/>
      </dsp:nvSpPr>
      <dsp:spPr>
        <a:xfrm>
          <a:off x="2928756" y="2368694"/>
          <a:ext cx="946367" cy="94636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C26A6-4A17-4D06-9635-A4D07EF0B465}">
      <dsp:nvSpPr>
        <dsp:cNvPr id="0" name=""/>
        <dsp:cNvSpPr/>
      </dsp:nvSpPr>
      <dsp:spPr>
        <a:xfrm rot="10800000">
          <a:off x="3401939" y="3551654"/>
          <a:ext cx="12566904" cy="946367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ANLAT: Okuduklarını kendi kendine anlatarak çalışılması</a:t>
          </a:r>
        </a:p>
      </dsp:txBody>
      <dsp:txXfrm rot="10800000">
        <a:off x="3638531" y="3551654"/>
        <a:ext cx="12330312" cy="946367"/>
      </dsp:txXfrm>
    </dsp:sp>
    <dsp:sp modelId="{6FF227A9-CE6B-46A0-A058-1906ECE8DA82}">
      <dsp:nvSpPr>
        <dsp:cNvPr id="0" name=""/>
        <dsp:cNvSpPr/>
      </dsp:nvSpPr>
      <dsp:spPr>
        <a:xfrm>
          <a:off x="2928756" y="3551654"/>
          <a:ext cx="946367" cy="946367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A83FA-0DB9-469B-B44D-88BB647A34D9}">
      <dsp:nvSpPr>
        <dsp:cNvPr id="0" name=""/>
        <dsp:cNvSpPr/>
      </dsp:nvSpPr>
      <dsp:spPr>
        <a:xfrm rot="10800000">
          <a:off x="3401939" y="4734613"/>
          <a:ext cx="12566904" cy="94636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TEKRAR: Çalışma sonunda okunan bölümlerin gözden geçirilmesi</a:t>
          </a:r>
        </a:p>
      </dsp:txBody>
      <dsp:txXfrm rot="10800000">
        <a:off x="3638531" y="4734613"/>
        <a:ext cx="12330312" cy="946367"/>
      </dsp:txXfrm>
    </dsp:sp>
    <dsp:sp modelId="{F4AABCAD-9D21-42E7-B6BF-8402C1523263}">
      <dsp:nvSpPr>
        <dsp:cNvPr id="0" name=""/>
        <dsp:cNvSpPr/>
      </dsp:nvSpPr>
      <dsp:spPr>
        <a:xfrm>
          <a:off x="2928756" y="4734613"/>
          <a:ext cx="946367" cy="946367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8FC2A-AFA3-4235-A9E6-B12A23C346B3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E1F3-8AC0-4166-BF9E-03E2284DD2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6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6E1F3-8AC0-4166-BF9E-03E2284DD2F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5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26.svg"/><Relationship Id="rId4" Type="http://schemas.openxmlformats.org/officeDocument/2006/relationships/image" Target="../media/image6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26.svg"/><Relationship Id="rId4" Type="http://schemas.openxmlformats.org/officeDocument/2006/relationships/image" Target="../media/image6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26.svg"/><Relationship Id="rId4" Type="http://schemas.openxmlformats.org/officeDocument/2006/relationships/image" Target="../media/image65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26.svg"/><Relationship Id="rId4" Type="http://schemas.openxmlformats.org/officeDocument/2006/relationships/image" Target="../media/image6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26.svg"/><Relationship Id="rId4" Type="http://schemas.openxmlformats.org/officeDocument/2006/relationships/image" Target="../media/image65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6.svg"/><Relationship Id="rId7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svg"/><Relationship Id="rId1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17" Type="http://schemas.openxmlformats.org/officeDocument/2006/relationships/image" Target="../media/image26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0.svg"/><Relationship Id="rId7" Type="http://schemas.openxmlformats.org/officeDocument/2006/relationships/image" Target="../media/image2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2.sv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6.svg"/><Relationship Id="rId7" Type="http://schemas.openxmlformats.org/officeDocument/2006/relationships/image" Target="../media/image116.svg"/><Relationship Id="rId12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26.svg"/><Relationship Id="rId5" Type="http://schemas.openxmlformats.org/officeDocument/2006/relationships/image" Target="../media/image114.svg"/><Relationship Id="rId10" Type="http://schemas.openxmlformats.org/officeDocument/2006/relationships/image" Target="../media/image14.png"/><Relationship Id="rId4" Type="http://schemas.openxmlformats.org/officeDocument/2006/relationships/image" Target="../media/image77.png"/><Relationship Id="rId9" Type="http://schemas.openxmlformats.org/officeDocument/2006/relationships/image" Target="../media/image11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30.svg"/><Relationship Id="rId18" Type="http://schemas.openxmlformats.org/officeDocument/2006/relationships/image" Target="../media/image4.png"/><Relationship Id="rId3" Type="http://schemas.openxmlformats.org/officeDocument/2006/relationships/image" Target="../media/image120.svg"/><Relationship Id="rId21" Type="http://schemas.openxmlformats.org/officeDocument/2006/relationships/image" Target="../media/image89.png"/><Relationship Id="rId7" Type="http://schemas.openxmlformats.org/officeDocument/2006/relationships/image" Target="../media/image124.svg"/><Relationship Id="rId12" Type="http://schemas.openxmlformats.org/officeDocument/2006/relationships/image" Target="../media/image85.png"/><Relationship Id="rId17" Type="http://schemas.openxmlformats.org/officeDocument/2006/relationships/image" Target="../media/image134.svg"/><Relationship Id="rId2" Type="http://schemas.openxmlformats.org/officeDocument/2006/relationships/image" Target="../media/image80.png"/><Relationship Id="rId16" Type="http://schemas.openxmlformats.org/officeDocument/2006/relationships/image" Target="../media/image87.png"/><Relationship Id="rId20" Type="http://schemas.openxmlformats.org/officeDocument/2006/relationships/image" Target="../media/image1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5" Type="http://schemas.openxmlformats.org/officeDocument/2006/relationships/image" Target="../media/image132.svg"/><Relationship Id="rId10" Type="http://schemas.openxmlformats.org/officeDocument/2006/relationships/image" Target="../media/image84.png"/><Relationship Id="rId19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126.svg"/><Relationship Id="rId14" Type="http://schemas.openxmlformats.org/officeDocument/2006/relationships/image" Target="../media/image86.png"/><Relationship Id="rId22" Type="http://schemas.openxmlformats.org/officeDocument/2006/relationships/image" Target="../media/image13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0.svg"/><Relationship Id="rId7" Type="http://schemas.openxmlformats.org/officeDocument/2006/relationships/image" Target="../media/image26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42.sv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40.svg"/><Relationship Id="rId7" Type="http://schemas.openxmlformats.org/officeDocument/2006/relationships/image" Target="../media/image134.svg"/><Relationship Id="rId12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26.svg"/><Relationship Id="rId5" Type="http://schemas.openxmlformats.org/officeDocument/2006/relationships/image" Target="../media/image132.svg"/><Relationship Id="rId10" Type="http://schemas.openxmlformats.org/officeDocument/2006/relationships/image" Target="../media/image14.png"/><Relationship Id="rId4" Type="http://schemas.openxmlformats.org/officeDocument/2006/relationships/image" Target="../media/image86.png"/><Relationship Id="rId9" Type="http://schemas.openxmlformats.org/officeDocument/2006/relationships/image" Target="../media/image14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34.svg"/><Relationship Id="rId18" Type="http://schemas.openxmlformats.org/officeDocument/2006/relationships/image" Target="../media/image4.png"/><Relationship Id="rId3" Type="http://schemas.openxmlformats.org/officeDocument/2006/relationships/image" Target="../media/image140.svg"/><Relationship Id="rId7" Type="http://schemas.openxmlformats.org/officeDocument/2006/relationships/image" Target="../media/image94.png"/><Relationship Id="rId12" Type="http://schemas.openxmlformats.org/officeDocument/2006/relationships/image" Target="../media/image87.png"/><Relationship Id="rId17" Type="http://schemas.openxmlformats.org/officeDocument/2006/relationships/image" Target="../media/image26.svg"/><Relationship Id="rId2" Type="http://schemas.openxmlformats.org/officeDocument/2006/relationships/image" Target="../media/image9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132.svg"/><Relationship Id="rId5" Type="http://schemas.openxmlformats.org/officeDocument/2006/relationships/image" Target="../media/image144.svg"/><Relationship Id="rId15" Type="http://schemas.openxmlformats.org/officeDocument/2006/relationships/image" Target="../media/image142.svg"/><Relationship Id="rId10" Type="http://schemas.openxmlformats.org/officeDocument/2006/relationships/image" Target="../media/image86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3" Type="http://schemas.openxmlformats.org/officeDocument/2006/relationships/image" Target="../media/image140.svg"/><Relationship Id="rId7" Type="http://schemas.openxmlformats.org/officeDocument/2006/relationships/image" Target="../media/image26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2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1.png"/><Relationship Id="rId9" Type="http://schemas.openxmlformats.org/officeDocument/2006/relationships/diagramData" Target="../diagrams/data1.xml"/><Relationship Id="rId1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svg"/><Relationship Id="rId18" Type="http://schemas.openxmlformats.org/officeDocument/2006/relationships/image" Target="../media/image4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20.png"/><Relationship Id="rId17" Type="http://schemas.openxmlformats.org/officeDocument/2006/relationships/image" Target="../media/image26.svg"/><Relationship Id="rId2" Type="http://schemas.openxmlformats.org/officeDocument/2006/relationships/image" Target="../media/image1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4.sv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9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40.svg"/><Relationship Id="rId7" Type="http://schemas.openxmlformats.org/officeDocument/2006/relationships/image" Target="../media/image134.svg"/><Relationship Id="rId12" Type="http://schemas.openxmlformats.org/officeDocument/2006/relationships/image" Target="../media/image4.png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90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26.svg"/><Relationship Id="rId5" Type="http://schemas.openxmlformats.org/officeDocument/2006/relationships/image" Target="../media/image151.svg"/><Relationship Id="rId1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19" Type="http://schemas.microsoft.com/office/2007/relationships/diagramDrawing" Target="../diagrams/drawing2.xml"/><Relationship Id="rId4" Type="http://schemas.openxmlformats.org/officeDocument/2006/relationships/image" Target="../media/image98.png"/><Relationship Id="rId9" Type="http://schemas.openxmlformats.org/officeDocument/2006/relationships/image" Target="../media/image132.svg"/><Relationship Id="rId14" Type="http://schemas.openxmlformats.org/officeDocument/2006/relationships/image" Target="../media/image15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svg"/><Relationship Id="rId7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svg"/><Relationship Id="rId11" Type="http://schemas.openxmlformats.org/officeDocument/2006/relationships/image" Target="../media/image4.png"/><Relationship Id="rId5" Type="http://schemas.openxmlformats.org/officeDocument/2006/relationships/image" Target="../media/image107.png"/><Relationship Id="rId10" Type="http://schemas.openxmlformats.org/officeDocument/2006/relationships/image" Target="../media/image26.svg"/><Relationship Id="rId4" Type="http://schemas.openxmlformats.org/officeDocument/2006/relationships/image" Target="../media/image162.sv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png"/><Relationship Id="rId7" Type="http://schemas.openxmlformats.org/officeDocument/2006/relationships/image" Target="../media/image17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69.svg"/><Relationship Id="rId4" Type="http://schemas.openxmlformats.org/officeDocument/2006/relationships/image" Target="../media/image110.png"/><Relationship Id="rId9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2.svg"/><Relationship Id="rId18" Type="http://schemas.openxmlformats.org/officeDocument/2006/relationships/image" Target="../media/image30.png"/><Relationship Id="rId26" Type="http://schemas.openxmlformats.org/officeDocument/2006/relationships/image" Target="../media/image14.png"/><Relationship Id="rId3" Type="http://schemas.openxmlformats.org/officeDocument/2006/relationships/image" Target="../media/image42.svg"/><Relationship Id="rId21" Type="http://schemas.openxmlformats.org/officeDocument/2006/relationships/image" Target="../media/image60.svg"/><Relationship Id="rId7" Type="http://schemas.openxmlformats.org/officeDocument/2006/relationships/image" Target="../media/image46.svg"/><Relationship Id="rId12" Type="http://schemas.openxmlformats.org/officeDocument/2006/relationships/image" Target="../media/image27.png"/><Relationship Id="rId17" Type="http://schemas.openxmlformats.org/officeDocument/2006/relationships/image" Target="../media/image56.svg"/><Relationship Id="rId25" Type="http://schemas.openxmlformats.org/officeDocument/2006/relationships/image" Target="../media/image64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0.svg"/><Relationship Id="rId24" Type="http://schemas.openxmlformats.org/officeDocument/2006/relationships/image" Target="../media/image33.pn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62.svg"/><Relationship Id="rId28" Type="http://schemas.openxmlformats.org/officeDocument/2006/relationships/image" Target="../media/image4.png"/><Relationship Id="rId10" Type="http://schemas.openxmlformats.org/officeDocument/2006/relationships/image" Target="../media/image26.png"/><Relationship Id="rId19" Type="http://schemas.openxmlformats.org/officeDocument/2006/relationships/image" Target="../media/image58.svg"/><Relationship Id="rId4" Type="http://schemas.openxmlformats.org/officeDocument/2006/relationships/image" Target="../media/image23.png"/><Relationship Id="rId9" Type="http://schemas.openxmlformats.org/officeDocument/2006/relationships/image" Target="../media/image48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6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8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6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1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26.sv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585514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74450" flipH="1">
            <a:off x="15911112" y="7709675"/>
            <a:ext cx="7078068" cy="6254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544" b="28221"/>
          <a:stretch>
            <a:fillRect/>
          </a:stretch>
        </p:blipFill>
        <p:spPr>
          <a:xfrm rot="395163">
            <a:off x="7531957" y="6771138"/>
            <a:ext cx="3237015" cy="1022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11996" y="318353"/>
            <a:ext cx="1464008" cy="14206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036463" y="6588875"/>
            <a:ext cx="4445673" cy="458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78699">
            <a:off x="-1223931" y="-569302"/>
            <a:ext cx="2879057" cy="291181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02831" y="3512300"/>
            <a:ext cx="12495267" cy="301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9"/>
              </a:lnSpc>
            </a:pPr>
            <a:r>
              <a:rPr lang="en-US" sz="9899" dirty="0">
                <a:solidFill>
                  <a:srgbClr val="B8230A"/>
                </a:solidFill>
                <a:latin typeface="Hatter Dirt Bold"/>
              </a:rPr>
              <a:t>LİSELERE GEÇİŞ SİSTEMİ (LGS)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05847" y="2066963"/>
            <a:ext cx="114763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31F20"/>
                </a:solidFill>
                <a:latin typeface="Apple Juice"/>
              </a:rPr>
              <a:t>Besni Rehberlik ve Araştırma Merkezi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2312" y="7938874"/>
            <a:ext cx="1147630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tr-TR" sz="4199" dirty="0">
                <a:solidFill>
                  <a:srgbClr val="231F20"/>
                </a:solidFill>
                <a:latin typeface="Redressed"/>
              </a:rPr>
              <a:t>Öğrenc</a:t>
            </a:r>
            <a:r>
              <a:rPr lang="en-US" sz="4199" dirty="0">
                <a:solidFill>
                  <a:srgbClr val="231F20"/>
                </a:solidFill>
                <a:latin typeface="Redressed"/>
              </a:rPr>
              <a:t>i Sunumu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0" name="object 5"/>
          <p:cNvSpPr txBox="1">
            <a:spLocks/>
          </p:cNvSpPr>
          <p:nvPr/>
        </p:nvSpPr>
        <p:spPr>
          <a:xfrm>
            <a:off x="2350382" y="3146994"/>
            <a:ext cx="13651617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algn="l">
              <a:lnSpc>
                <a:spcPct val="100000"/>
              </a:lnSpc>
              <a:spcBef>
                <a:spcPts val="100"/>
              </a:spcBef>
            </a:pPr>
            <a:r>
              <a:rPr lang="tr-T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</a:t>
            </a:r>
            <a:r>
              <a:rPr lang="tr-TR" sz="40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OLACAK?</a:t>
            </a:r>
          </a:p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I.OTURUM</a:t>
            </a:r>
            <a:r>
              <a:rPr lang="tr-TR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BİLGİLERİ</a:t>
            </a:r>
            <a:endParaRPr lang="tr-TR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9378806" y="2744668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2057400" y="4983575"/>
            <a:ext cx="5920740" cy="411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/>
          <p:cNvSpPr/>
          <p:nvPr/>
        </p:nvSpPr>
        <p:spPr>
          <a:xfrm>
            <a:off x="10362416" y="4823650"/>
            <a:ext cx="5029199" cy="4434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21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0" name="object 5"/>
          <p:cNvSpPr txBox="1">
            <a:spLocks/>
          </p:cNvSpPr>
          <p:nvPr/>
        </p:nvSpPr>
        <p:spPr>
          <a:xfrm>
            <a:off x="2350382" y="3146994"/>
            <a:ext cx="13651617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algn="l">
              <a:lnSpc>
                <a:spcPct val="100000"/>
              </a:lnSpc>
              <a:spcBef>
                <a:spcPts val="100"/>
              </a:spcBef>
            </a:pPr>
            <a:r>
              <a:rPr lang="tr-T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</a:t>
            </a:r>
            <a:r>
              <a:rPr lang="tr-TR" sz="40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OLACAK?</a:t>
            </a:r>
          </a:p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II.OTURUM</a:t>
            </a:r>
            <a:r>
              <a:rPr lang="tr-TR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BİLGİLERİ</a:t>
            </a:r>
            <a:endParaRPr lang="tr-TR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9378806" y="2744668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2380862" y="4785360"/>
            <a:ext cx="5562600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11353800" y="4640580"/>
            <a:ext cx="4876800" cy="4373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33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0" name="object 5"/>
          <p:cNvSpPr txBox="1">
            <a:spLocks/>
          </p:cNvSpPr>
          <p:nvPr/>
        </p:nvSpPr>
        <p:spPr>
          <a:xfrm>
            <a:off x="2350382" y="3146994"/>
            <a:ext cx="14794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algn="l">
              <a:lnSpc>
                <a:spcPct val="100000"/>
              </a:lnSpc>
              <a:spcBef>
                <a:spcPts val="100"/>
              </a:spcBef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 HESAPLANIRKEN KULLANILACAK TESTLERİN KATSAYILARI</a:t>
            </a:r>
            <a:endParaRPr lang="tr-TR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9378806" y="2744668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15 Akış Çizelgesi: Öteki İşlem"/>
          <p:cNvSpPr/>
          <p:nvPr/>
        </p:nvSpPr>
        <p:spPr>
          <a:xfrm>
            <a:off x="457200" y="4744008"/>
            <a:ext cx="7560840" cy="972108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30" name="16 Akış Çizelgesi: Öteki İşlem"/>
          <p:cNvSpPr/>
          <p:nvPr/>
        </p:nvSpPr>
        <p:spPr>
          <a:xfrm>
            <a:off x="457200" y="6115608"/>
            <a:ext cx="7560840" cy="97210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31" name="17 Akış Çizelgesi: Öteki İşlem"/>
          <p:cNvSpPr/>
          <p:nvPr/>
        </p:nvSpPr>
        <p:spPr>
          <a:xfrm>
            <a:off x="457200" y="7639608"/>
            <a:ext cx="7560840" cy="97210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32" name="18 Akış Çizelgesi: Öteki İşlem"/>
          <p:cNvSpPr/>
          <p:nvPr/>
        </p:nvSpPr>
        <p:spPr>
          <a:xfrm>
            <a:off x="10515600" y="4744008"/>
            <a:ext cx="6628596" cy="97210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33" name="19 Akış Çizelgesi: Öteki İşlem"/>
          <p:cNvSpPr/>
          <p:nvPr/>
        </p:nvSpPr>
        <p:spPr>
          <a:xfrm>
            <a:off x="10363200" y="6115608"/>
            <a:ext cx="6736608" cy="97210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34" name="20 Akış Çizelgesi: Öteki İşlem"/>
          <p:cNvSpPr/>
          <p:nvPr/>
        </p:nvSpPr>
        <p:spPr>
          <a:xfrm>
            <a:off x="10210800" y="7792008"/>
            <a:ext cx="6736608" cy="97210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>
              <a:defRPr/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41" name="21 Oval"/>
          <p:cNvSpPr/>
          <p:nvPr/>
        </p:nvSpPr>
        <p:spPr>
          <a:xfrm>
            <a:off x="7162800" y="4744008"/>
            <a:ext cx="97210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42" name="22 Oval"/>
          <p:cNvSpPr/>
          <p:nvPr/>
        </p:nvSpPr>
        <p:spPr>
          <a:xfrm>
            <a:off x="7162800" y="6115608"/>
            <a:ext cx="97210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43" name="23 Oval"/>
          <p:cNvSpPr/>
          <p:nvPr/>
        </p:nvSpPr>
        <p:spPr>
          <a:xfrm>
            <a:off x="7010400" y="7639608"/>
            <a:ext cx="97210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44" name="24 Oval"/>
          <p:cNvSpPr/>
          <p:nvPr/>
        </p:nvSpPr>
        <p:spPr>
          <a:xfrm>
            <a:off x="16154400" y="4744008"/>
            <a:ext cx="97210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49" name="25 Oval"/>
          <p:cNvSpPr/>
          <p:nvPr/>
        </p:nvSpPr>
        <p:spPr>
          <a:xfrm>
            <a:off x="16154401" y="6115608"/>
            <a:ext cx="93799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50" name="26 Oval"/>
          <p:cNvSpPr/>
          <p:nvPr/>
        </p:nvSpPr>
        <p:spPr>
          <a:xfrm>
            <a:off x="16154400" y="7792008"/>
            <a:ext cx="972108" cy="9721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7160" tIns="68580" rIns="137160" bIns="6858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330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 txBox="1">
            <a:spLocks/>
          </p:cNvSpPr>
          <p:nvPr/>
        </p:nvSpPr>
        <p:spPr>
          <a:xfrm>
            <a:off x="1542235" y="1023620"/>
            <a:ext cx="16745766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tr-TR" sz="4800" dirty="0">
                <a:solidFill>
                  <a:srgbClr val="000000"/>
                </a:solidFill>
              </a:rPr>
              <a:t>ADIYAMAN </a:t>
            </a:r>
            <a:r>
              <a:rPr lang="tr-TR" sz="4800" spc="-10" dirty="0">
                <a:solidFill>
                  <a:srgbClr val="000000"/>
                </a:solidFill>
              </a:rPr>
              <a:t>SINAV </a:t>
            </a:r>
            <a:r>
              <a:rPr lang="tr-TR" sz="4800" dirty="0">
                <a:solidFill>
                  <a:srgbClr val="000000"/>
                </a:solidFill>
              </a:rPr>
              <a:t>İLE </a:t>
            </a:r>
            <a:r>
              <a:rPr lang="tr-TR" sz="4800" spc="-10" dirty="0">
                <a:solidFill>
                  <a:srgbClr val="000000"/>
                </a:solidFill>
              </a:rPr>
              <a:t>ÖĞRENCİ </a:t>
            </a:r>
            <a:r>
              <a:rPr lang="tr-TR" sz="4800" dirty="0">
                <a:solidFill>
                  <a:srgbClr val="000000"/>
                </a:solidFill>
              </a:rPr>
              <a:t>ALAN</a:t>
            </a:r>
            <a:r>
              <a:rPr lang="tr-TR" sz="4800" spc="-150" dirty="0">
                <a:solidFill>
                  <a:srgbClr val="000000"/>
                </a:solidFill>
              </a:rPr>
              <a:t> </a:t>
            </a:r>
            <a:r>
              <a:rPr lang="tr-TR" sz="4800" spc="-10" dirty="0">
                <a:solidFill>
                  <a:srgbClr val="000000"/>
                </a:solidFill>
              </a:rPr>
              <a:t>OKULLAR (2024)</a:t>
            </a:r>
          </a:p>
        </p:txBody>
      </p:sp>
      <p:sp>
        <p:nvSpPr>
          <p:cNvPr id="27" name="object 4"/>
          <p:cNvSpPr/>
          <p:nvPr/>
        </p:nvSpPr>
        <p:spPr>
          <a:xfrm>
            <a:off x="509017" y="2438401"/>
            <a:ext cx="4578350" cy="918210"/>
          </a:xfrm>
          <a:custGeom>
            <a:avLst/>
            <a:gdLst/>
            <a:ahLst/>
            <a:cxnLst/>
            <a:rect l="l" t="t" r="r" b="b"/>
            <a:pathLst>
              <a:path w="2289175" h="459105">
                <a:moveTo>
                  <a:pt x="2212594" y="0"/>
                </a:moveTo>
                <a:lnTo>
                  <a:pt x="76454" y="0"/>
                </a:lnTo>
                <a:lnTo>
                  <a:pt x="46693" y="6016"/>
                </a:lnTo>
                <a:lnTo>
                  <a:pt x="22391" y="22415"/>
                </a:lnTo>
                <a:lnTo>
                  <a:pt x="6007" y="46720"/>
                </a:lnTo>
                <a:lnTo>
                  <a:pt x="0" y="76453"/>
                </a:lnTo>
                <a:lnTo>
                  <a:pt x="0" y="382270"/>
                </a:lnTo>
                <a:lnTo>
                  <a:pt x="6007" y="412003"/>
                </a:lnTo>
                <a:lnTo>
                  <a:pt x="22391" y="436308"/>
                </a:lnTo>
                <a:lnTo>
                  <a:pt x="46693" y="452707"/>
                </a:lnTo>
                <a:lnTo>
                  <a:pt x="76454" y="458724"/>
                </a:lnTo>
                <a:lnTo>
                  <a:pt x="2212594" y="458724"/>
                </a:lnTo>
                <a:lnTo>
                  <a:pt x="2242327" y="452707"/>
                </a:lnTo>
                <a:lnTo>
                  <a:pt x="2266632" y="436308"/>
                </a:lnTo>
                <a:lnTo>
                  <a:pt x="2283031" y="412003"/>
                </a:lnTo>
                <a:lnTo>
                  <a:pt x="2289048" y="382270"/>
                </a:lnTo>
                <a:lnTo>
                  <a:pt x="2289048" y="76453"/>
                </a:lnTo>
                <a:lnTo>
                  <a:pt x="2283031" y="46720"/>
                </a:lnTo>
                <a:lnTo>
                  <a:pt x="2266632" y="22415"/>
                </a:lnTo>
                <a:lnTo>
                  <a:pt x="2242327" y="6016"/>
                </a:lnTo>
                <a:lnTo>
                  <a:pt x="221259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1851150" y="2632454"/>
            <a:ext cx="189230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i="1" spc="140" dirty="0">
                <a:latin typeface="Comic Sans MS" panose="030F0702030302020204" pitchFamily="66" charset="0"/>
                <a:cs typeface="Cavolini" panose="03000502040302020204" pitchFamily="66" charset="0"/>
              </a:rPr>
              <a:t>OKUL</a:t>
            </a:r>
            <a:r>
              <a:rPr sz="2800" i="1" spc="-30" dirty="0"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sz="2800" i="1" spc="-70" dirty="0">
                <a:latin typeface="Comic Sans MS" panose="030F0702030302020204" pitchFamily="66" charset="0"/>
                <a:cs typeface="Cavolini" panose="03000502040302020204" pitchFamily="66" charset="0"/>
              </a:rPr>
              <a:t>ADI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object 6"/>
          <p:cNvSpPr/>
          <p:nvPr/>
        </p:nvSpPr>
        <p:spPr>
          <a:xfrm>
            <a:off x="509017" y="3631690"/>
            <a:ext cx="4578350" cy="916940"/>
          </a:xfrm>
          <a:custGeom>
            <a:avLst/>
            <a:gdLst/>
            <a:ahLst/>
            <a:cxnLst/>
            <a:rect l="l" t="t" r="r" b="b"/>
            <a:pathLst>
              <a:path w="2289175" h="458469">
                <a:moveTo>
                  <a:pt x="2212721" y="0"/>
                </a:moveTo>
                <a:lnTo>
                  <a:pt x="76327" y="0"/>
                </a:lnTo>
                <a:lnTo>
                  <a:pt x="46618" y="5996"/>
                </a:lnTo>
                <a:lnTo>
                  <a:pt x="22356" y="22352"/>
                </a:lnTo>
                <a:lnTo>
                  <a:pt x="5998" y="46612"/>
                </a:lnTo>
                <a:lnTo>
                  <a:pt x="0" y="76326"/>
                </a:lnTo>
                <a:lnTo>
                  <a:pt x="0" y="381634"/>
                </a:lnTo>
                <a:lnTo>
                  <a:pt x="5998" y="411349"/>
                </a:lnTo>
                <a:lnTo>
                  <a:pt x="22356" y="435609"/>
                </a:lnTo>
                <a:lnTo>
                  <a:pt x="46618" y="451965"/>
                </a:lnTo>
                <a:lnTo>
                  <a:pt x="76327" y="457961"/>
                </a:lnTo>
                <a:lnTo>
                  <a:pt x="2212721" y="457961"/>
                </a:lnTo>
                <a:lnTo>
                  <a:pt x="2242435" y="451965"/>
                </a:lnTo>
                <a:lnTo>
                  <a:pt x="2266696" y="435609"/>
                </a:lnTo>
                <a:lnTo>
                  <a:pt x="2283051" y="411349"/>
                </a:lnTo>
                <a:lnTo>
                  <a:pt x="2289048" y="381634"/>
                </a:lnTo>
                <a:lnTo>
                  <a:pt x="2289048" y="76326"/>
                </a:lnTo>
                <a:lnTo>
                  <a:pt x="2283051" y="46612"/>
                </a:lnTo>
                <a:lnTo>
                  <a:pt x="2266696" y="22351"/>
                </a:lnTo>
                <a:lnTo>
                  <a:pt x="2242435" y="5996"/>
                </a:lnTo>
                <a:lnTo>
                  <a:pt x="22127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2" name="object 7"/>
          <p:cNvSpPr/>
          <p:nvPr/>
        </p:nvSpPr>
        <p:spPr>
          <a:xfrm>
            <a:off x="509017" y="4824984"/>
            <a:ext cx="4578350" cy="916940"/>
          </a:xfrm>
          <a:custGeom>
            <a:avLst/>
            <a:gdLst/>
            <a:ahLst/>
            <a:cxnLst/>
            <a:rect l="l" t="t" r="r" b="b"/>
            <a:pathLst>
              <a:path w="2289175" h="458469">
                <a:moveTo>
                  <a:pt x="2212721" y="0"/>
                </a:moveTo>
                <a:lnTo>
                  <a:pt x="76327" y="0"/>
                </a:lnTo>
                <a:lnTo>
                  <a:pt x="46618" y="5996"/>
                </a:lnTo>
                <a:lnTo>
                  <a:pt x="22356" y="22351"/>
                </a:lnTo>
                <a:lnTo>
                  <a:pt x="5998" y="46612"/>
                </a:lnTo>
                <a:lnTo>
                  <a:pt x="0" y="76326"/>
                </a:lnTo>
                <a:lnTo>
                  <a:pt x="0" y="381634"/>
                </a:lnTo>
                <a:lnTo>
                  <a:pt x="5998" y="411349"/>
                </a:lnTo>
                <a:lnTo>
                  <a:pt x="22356" y="435610"/>
                </a:lnTo>
                <a:lnTo>
                  <a:pt x="46618" y="451965"/>
                </a:lnTo>
                <a:lnTo>
                  <a:pt x="76327" y="457962"/>
                </a:lnTo>
                <a:lnTo>
                  <a:pt x="2212721" y="457962"/>
                </a:lnTo>
                <a:lnTo>
                  <a:pt x="2242435" y="451965"/>
                </a:lnTo>
                <a:lnTo>
                  <a:pt x="2266696" y="435610"/>
                </a:lnTo>
                <a:lnTo>
                  <a:pt x="2283051" y="411349"/>
                </a:lnTo>
                <a:lnTo>
                  <a:pt x="2289048" y="381634"/>
                </a:lnTo>
                <a:lnTo>
                  <a:pt x="2289048" y="76326"/>
                </a:lnTo>
                <a:lnTo>
                  <a:pt x="2283051" y="46612"/>
                </a:lnTo>
                <a:lnTo>
                  <a:pt x="2266696" y="22351"/>
                </a:lnTo>
                <a:lnTo>
                  <a:pt x="2242435" y="5996"/>
                </a:lnTo>
                <a:lnTo>
                  <a:pt x="22127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3" name="object 8"/>
          <p:cNvSpPr/>
          <p:nvPr/>
        </p:nvSpPr>
        <p:spPr>
          <a:xfrm>
            <a:off x="458298" y="5997194"/>
            <a:ext cx="4578350" cy="918210"/>
          </a:xfrm>
          <a:custGeom>
            <a:avLst/>
            <a:gdLst/>
            <a:ahLst/>
            <a:cxnLst/>
            <a:rect l="l" t="t" r="r" b="b"/>
            <a:pathLst>
              <a:path w="2289175" h="459104">
                <a:moveTo>
                  <a:pt x="2212594" y="0"/>
                </a:moveTo>
                <a:lnTo>
                  <a:pt x="76454" y="0"/>
                </a:lnTo>
                <a:lnTo>
                  <a:pt x="46693" y="6016"/>
                </a:lnTo>
                <a:lnTo>
                  <a:pt x="22391" y="22415"/>
                </a:lnTo>
                <a:lnTo>
                  <a:pt x="6007" y="46720"/>
                </a:lnTo>
                <a:lnTo>
                  <a:pt x="0" y="76454"/>
                </a:lnTo>
                <a:lnTo>
                  <a:pt x="0" y="382269"/>
                </a:lnTo>
                <a:lnTo>
                  <a:pt x="6007" y="412003"/>
                </a:lnTo>
                <a:lnTo>
                  <a:pt x="22391" y="436308"/>
                </a:lnTo>
                <a:lnTo>
                  <a:pt x="46693" y="452707"/>
                </a:lnTo>
                <a:lnTo>
                  <a:pt x="76454" y="458724"/>
                </a:lnTo>
                <a:lnTo>
                  <a:pt x="2212594" y="458724"/>
                </a:lnTo>
                <a:lnTo>
                  <a:pt x="2242327" y="452707"/>
                </a:lnTo>
                <a:lnTo>
                  <a:pt x="2266632" y="436308"/>
                </a:lnTo>
                <a:lnTo>
                  <a:pt x="2283031" y="412003"/>
                </a:lnTo>
                <a:lnTo>
                  <a:pt x="2289048" y="382269"/>
                </a:lnTo>
                <a:lnTo>
                  <a:pt x="2289048" y="76454"/>
                </a:lnTo>
                <a:lnTo>
                  <a:pt x="2283031" y="46720"/>
                </a:lnTo>
                <a:lnTo>
                  <a:pt x="2266632" y="22415"/>
                </a:lnTo>
                <a:lnTo>
                  <a:pt x="2242327" y="6016"/>
                </a:lnTo>
                <a:lnTo>
                  <a:pt x="221259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4" name="object 9"/>
          <p:cNvSpPr/>
          <p:nvPr/>
        </p:nvSpPr>
        <p:spPr>
          <a:xfrm>
            <a:off x="509017" y="7210043"/>
            <a:ext cx="4578350" cy="918210"/>
          </a:xfrm>
          <a:custGeom>
            <a:avLst/>
            <a:gdLst/>
            <a:ahLst/>
            <a:cxnLst/>
            <a:rect l="l" t="t" r="r" b="b"/>
            <a:pathLst>
              <a:path w="2289175" h="459104">
                <a:moveTo>
                  <a:pt x="2212594" y="0"/>
                </a:moveTo>
                <a:lnTo>
                  <a:pt x="76454" y="0"/>
                </a:lnTo>
                <a:lnTo>
                  <a:pt x="46693" y="6016"/>
                </a:lnTo>
                <a:lnTo>
                  <a:pt x="22391" y="22415"/>
                </a:lnTo>
                <a:lnTo>
                  <a:pt x="6007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07" y="412030"/>
                </a:lnTo>
                <a:lnTo>
                  <a:pt x="22391" y="436332"/>
                </a:lnTo>
                <a:lnTo>
                  <a:pt x="46693" y="452716"/>
                </a:lnTo>
                <a:lnTo>
                  <a:pt x="76454" y="458723"/>
                </a:lnTo>
                <a:lnTo>
                  <a:pt x="2212594" y="458723"/>
                </a:lnTo>
                <a:lnTo>
                  <a:pt x="2242327" y="452716"/>
                </a:lnTo>
                <a:lnTo>
                  <a:pt x="2266632" y="436332"/>
                </a:lnTo>
                <a:lnTo>
                  <a:pt x="2283031" y="412030"/>
                </a:lnTo>
                <a:lnTo>
                  <a:pt x="2289048" y="382269"/>
                </a:lnTo>
                <a:lnTo>
                  <a:pt x="2289048" y="76453"/>
                </a:lnTo>
                <a:lnTo>
                  <a:pt x="2283031" y="46720"/>
                </a:lnTo>
                <a:lnTo>
                  <a:pt x="2266632" y="22415"/>
                </a:lnTo>
                <a:lnTo>
                  <a:pt x="2242327" y="6016"/>
                </a:lnTo>
                <a:lnTo>
                  <a:pt x="221259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5" name="object 10"/>
          <p:cNvSpPr/>
          <p:nvPr/>
        </p:nvSpPr>
        <p:spPr>
          <a:xfrm>
            <a:off x="509017" y="8403334"/>
            <a:ext cx="4578350" cy="916940"/>
          </a:xfrm>
          <a:custGeom>
            <a:avLst/>
            <a:gdLst/>
            <a:ahLst/>
            <a:cxnLst/>
            <a:rect l="l" t="t" r="r" b="b"/>
            <a:pathLst>
              <a:path w="2289175" h="458470">
                <a:moveTo>
                  <a:pt x="2212721" y="0"/>
                </a:moveTo>
                <a:lnTo>
                  <a:pt x="76327" y="0"/>
                </a:lnTo>
                <a:lnTo>
                  <a:pt x="46618" y="5998"/>
                </a:lnTo>
                <a:lnTo>
                  <a:pt x="22356" y="22356"/>
                </a:lnTo>
                <a:lnTo>
                  <a:pt x="5998" y="46618"/>
                </a:lnTo>
                <a:lnTo>
                  <a:pt x="0" y="76326"/>
                </a:lnTo>
                <a:lnTo>
                  <a:pt x="0" y="381634"/>
                </a:lnTo>
                <a:lnTo>
                  <a:pt x="5998" y="411343"/>
                </a:lnTo>
                <a:lnTo>
                  <a:pt x="22356" y="435605"/>
                </a:lnTo>
                <a:lnTo>
                  <a:pt x="46618" y="451963"/>
                </a:lnTo>
                <a:lnTo>
                  <a:pt x="76327" y="457961"/>
                </a:lnTo>
                <a:lnTo>
                  <a:pt x="2212721" y="457961"/>
                </a:lnTo>
                <a:lnTo>
                  <a:pt x="2242435" y="451963"/>
                </a:lnTo>
                <a:lnTo>
                  <a:pt x="2266696" y="435605"/>
                </a:lnTo>
                <a:lnTo>
                  <a:pt x="2283051" y="411343"/>
                </a:lnTo>
                <a:lnTo>
                  <a:pt x="2289048" y="381634"/>
                </a:lnTo>
                <a:lnTo>
                  <a:pt x="2289048" y="76326"/>
                </a:lnTo>
                <a:lnTo>
                  <a:pt x="2283051" y="46618"/>
                </a:lnTo>
                <a:lnTo>
                  <a:pt x="2266696" y="22356"/>
                </a:lnTo>
                <a:lnTo>
                  <a:pt x="2242435" y="5998"/>
                </a:lnTo>
                <a:lnTo>
                  <a:pt x="221272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6" name="object 11"/>
          <p:cNvSpPr txBox="1"/>
          <p:nvPr/>
        </p:nvSpPr>
        <p:spPr>
          <a:xfrm>
            <a:off x="453392" y="3694574"/>
            <a:ext cx="4578350" cy="556434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700" b="1" i="1" spc="160" dirty="0">
                <a:cs typeface="Cavolini" panose="03000502040302020204" pitchFamily="66" charset="0"/>
              </a:rPr>
              <a:t>Merkez/Adıyaman</a:t>
            </a:r>
            <a:endParaRPr sz="2700" b="1" i="1" dirty="0">
              <a:cs typeface="Cavolini" panose="03000502040302020204" pitchFamily="66" charset="0"/>
            </a:endParaRPr>
          </a:p>
          <a:p>
            <a:pPr algn="ctr">
              <a:lnSpc>
                <a:spcPct val="100000"/>
              </a:lnSpc>
            </a:pPr>
            <a:r>
              <a:rPr sz="2700" b="1" i="1" spc="100" dirty="0">
                <a:cs typeface="Cavolini" panose="03000502040302020204" pitchFamily="66" charset="0"/>
              </a:rPr>
              <a:t>Fen</a:t>
            </a:r>
            <a:r>
              <a:rPr sz="2700" b="1" i="1" spc="80" dirty="0">
                <a:cs typeface="Cavolini" panose="03000502040302020204" pitchFamily="66" charset="0"/>
              </a:rPr>
              <a:t> </a:t>
            </a:r>
            <a:r>
              <a:rPr sz="2700" b="1" i="1" spc="130" dirty="0">
                <a:cs typeface="Cavolini" panose="03000502040302020204" pitchFamily="66" charset="0"/>
              </a:rPr>
              <a:t>Lisesi</a:t>
            </a:r>
            <a:endParaRPr sz="2700" b="1" i="1" dirty="0">
              <a:cs typeface="Cavolini" panose="03000502040302020204" pitchFamily="66" charset="0"/>
            </a:endParaRPr>
          </a:p>
          <a:p>
            <a:pPr marL="2540" algn="ctr">
              <a:spcBef>
                <a:spcPts val="2680"/>
              </a:spcBef>
            </a:pPr>
            <a:r>
              <a:rPr sz="2700" b="1" i="1" spc="160" dirty="0">
                <a:cs typeface="Cavolini" panose="03000502040302020204" pitchFamily="66" charset="0"/>
              </a:rPr>
              <a:t>Merkez/</a:t>
            </a:r>
            <a:r>
              <a:rPr sz="2700" b="1" i="1" spc="60" dirty="0">
                <a:cs typeface="Cavolini" panose="03000502040302020204" pitchFamily="66" charset="0"/>
              </a:rPr>
              <a:t> </a:t>
            </a:r>
            <a:r>
              <a:rPr lang="tr-TR" sz="2700" b="1" i="1" spc="170" dirty="0">
                <a:cs typeface="Cavolini" panose="03000502040302020204" pitchFamily="66" charset="0"/>
              </a:rPr>
              <a:t>Esentepe</a:t>
            </a:r>
            <a:endParaRPr sz="2700" b="1" i="1" dirty="0">
              <a:cs typeface="Cavolini" panose="03000502040302020204" pitchFamily="66" charset="0"/>
            </a:endParaRPr>
          </a:p>
          <a:p>
            <a:pPr marL="2540" algn="ctr"/>
            <a:r>
              <a:rPr sz="2700" b="1" i="1" spc="150" dirty="0">
                <a:cs typeface="Cavolini" panose="03000502040302020204" pitchFamily="66" charset="0"/>
              </a:rPr>
              <a:t>Anadolu</a:t>
            </a:r>
            <a:r>
              <a:rPr sz="2700" b="1" i="1" spc="60" dirty="0">
                <a:cs typeface="Cavolini" panose="03000502040302020204" pitchFamily="66" charset="0"/>
              </a:rPr>
              <a:t> </a:t>
            </a:r>
            <a:r>
              <a:rPr sz="2700" b="1" i="1" spc="130" dirty="0">
                <a:cs typeface="Cavolini" panose="03000502040302020204" pitchFamily="66" charset="0"/>
              </a:rPr>
              <a:t>Lisesi</a:t>
            </a:r>
            <a:endParaRPr sz="2700" b="1" i="1" dirty="0">
              <a:cs typeface="Cavolini" panose="03000502040302020204" pitchFamily="66" charset="0"/>
            </a:endParaRPr>
          </a:p>
          <a:p>
            <a:pPr algn="ctr">
              <a:spcBef>
                <a:spcPts val="2670"/>
              </a:spcBef>
            </a:pPr>
            <a:r>
              <a:rPr lang="tr-TR" sz="2700" b="1" i="1" spc="100" dirty="0">
                <a:cs typeface="Cavolini" panose="03000502040302020204" pitchFamily="66" charset="0"/>
              </a:rPr>
              <a:t>Merkez</a:t>
            </a:r>
            <a:r>
              <a:rPr sz="2700" b="1" i="1" spc="100" dirty="0">
                <a:cs typeface="Cavolini" panose="03000502040302020204" pitchFamily="66" charset="0"/>
              </a:rPr>
              <a:t>/</a:t>
            </a:r>
            <a:r>
              <a:rPr lang="tr-TR" sz="2700" b="1" i="1" spc="100" dirty="0">
                <a:cs typeface="Cavolini" panose="03000502040302020204" pitchFamily="66" charset="0"/>
              </a:rPr>
              <a:t>Altınşehir Anadolu Lisesi</a:t>
            </a:r>
            <a:endParaRPr lang="tr-TR" sz="2700" b="1" i="1" dirty="0">
              <a:cs typeface="Cavolini" panose="03000502040302020204" pitchFamily="66" charset="0"/>
            </a:endParaRPr>
          </a:p>
          <a:p>
            <a:pPr algn="ctr">
              <a:spcBef>
                <a:spcPts val="2670"/>
              </a:spcBef>
            </a:pPr>
            <a:r>
              <a:rPr lang="tr-TR" sz="2700" b="1" spc="100" dirty="0">
                <a:cs typeface="Verdana"/>
              </a:rPr>
              <a:t>Merkez/Adıyaman Anadolu İmam Hatip </a:t>
            </a:r>
            <a:r>
              <a:rPr lang="tr-TR" sz="2700" b="1" spc="130" dirty="0">
                <a:cs typeface="Verdana"/>
              </a:rPr>
              <a:t>Lisesi</a:t>
            </a:r>
            <a:r>
              <a:rPr lang="tr-TR" sz="2700" b="1" dirty="0"/>
              <a:t> </a:t>
            </a:r>
          </a:p>
          <a:p>
            <a:pPr algn="ctr">
              <a:spcBef>
                <a:spcPts val="2670"/>
              </a:spcBef>
            </a:pPr>
            <a:r>
              <a:rPr lang="fi-FI" sz="2700" b="1" dirty="0"/>
              <a:t>Besni / Merinos Ali Erdemoğlu</a:t>
            </a:r>
            <a:r>
              <a:rPr lang="tr-TR" sz="2700" b="1" dirty="0"/>
              <a:t> </a:t>
            </a:r>
            <a:r>
              <a:rPr lang="fi-FI" sz="2700" b="1" dirty="0"/>
              <a:t>Fen Lisesi</a:t>
            </a:r>
          </a:p>
        </p:txBody>
      </p:sp>
      <p:sp>
        <p:nvSpPr>
          <p:cNvPr id="57" name="object 12"/>
          <p:cNvSpPr/>
          <p:nvPr/>
        </p:nvSpPr>
        <p:spPr>
          <a:xfrm>
            <a:off x="5472684" y="2461261"/>
            <a:ext cx="3048000" cy="918210"/>
          </a:xfrm>
          <a:custGeom>
            <a:avLst/>
            <a:gdLst/>
            <a:ahLst/>
            <a:cxnLst/>
            <a:rect l="l" t="t" r="r" b="b"/>
            <a:pathLst>
              <a:path w="1524000" h="459105">
                <a:moveTo>
                  <a:pt x="1447545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447545" y="458724"/>
                </a:lnTo>
                <a:lnTo>
                  <a:pt x="1477279" y="452707"/>
                </a:lnTo>
                <a:lnTo>
                  <a:pt x="1501584" y="436308"/>
                </a:lnTo>
                <a:lnTo>
                  <a:pt x="1517983" y="412003"/>
                </a:lnTo>
                <a:lnTo>
                  <a:pt x="1523999" y="382270"/>
                </a:lnTo>
                <a:lnTo>
                  <a:pt x="1523999" y="76454"/>
                </a:lnTo>
                <a:lnTo>
                  <a:pt x="1517983" y="46720"/>
                </a:lnTo>
                <a:lnTo>
                  <a:pt x="1501584" y="22415"/>
                </a:lnTo>
                <a:lnTo>
                  <a:pt x="1477279" y="6016"/>
                </a:lnTo>
                <a:lnTo>
                  <a:pt x="144754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8" name="object 13"/>
          <p:cNvSpPr txBox="1"/>
          <p:nvPr/>
        </p:nvSpPr>
        <p:spPr>
          <a:xfrm>
            <a:off x="6061964" y="2655824"/>
            <a:ext cx="209118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i="1" spc="170" dirty="0">
                <a:latin typeface="Comic Sans MS" panose="030F0702030302020204" pitchFamily="66" charset="0"/>
                <a:cs typeface="Cavolini" panose="03000502040302020204" pitchFamily="66" charset="0"/>
              </a:rPr>
              <a:t>ALAN</a:t>
            </a:r>
            <a:r>
              <a:rPr sz="2800" i="1" spc="-50" dirty="0"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sz="2800" i="1" spc="-70" dirty="0">
                <a:latin typeface="Comic Sans MS" panose="030F0702030302020204" pitchFamily="66" charset="0"/>
                <a:cs typeface="Cavolini" panose="03000502040302020204" pitchFamily="66" charset="0"/>
              </a:rPr>
              <a:t>ADI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object 14"/>
          <p:cNvSpPr/>
          <p:nvPr/>
        </p:nvSpPr>
        <p:spPr>
          <a:xfrm>
            <a:off x="5472684" y="3619501"/>
            <a:ext cx="3048000" cy="918210"/>
          </a:xfrm>
          <a:custGeom>
            <a:avLst/>
            <a:gdLst/>
            <a:ahLst/>
            <a:cxnLst/>
            <a:rect l="l" t="t" r="r" b="b"/>
            <a:pathLst>
              <a:path w="1524000" h="459105">
                <a:moveTo>
                  <a:pt x="1447545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447545" y="458724"/>
                </a:lnTo>
                <a:lnTo>
                  <a:pt x="1477279" y="452707"/>
                </a:lnTo>
                <a:lnTo>
                  <a:pt x="1501584" y="436308"/>
                </a:lnTo>
                <a:lnTo>
                  <a:pt x="1517983" y="412003"/>
                </a:lnTo>
                <a:lnTo>
                  <a:pt x="1523999" y="382269"/>
                </a:lnTo>
                <a:lnTo>
                  <a:pt x="1523999" y="76453"/>
                </a:lnTo>
                <a:lnTo>
                  <a:pt x="1517983" y="46720"/>
                </a:lnTo>
                <a:lnTo>
                  <a:pt x="1501584" y="22415"/>
                </a:lnTo>
                <a:lnTo>
                  <a:pt x="1477279" y="6016"/>
                </a:lnTo>
                <a:lnTo>
                  <a:pt x="14475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object 15"/>
          <p:cNvSpPr txBox="1"/>
          <p:nvPr/>
        </p:nvSpPr>
        <p:spPr>
          <a:xfrm>
            <a:off x="5752591" y="3813554"/>
            <a:ext cx="2490470" cy="456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800" i="1" spc="100" dirty="0">
                <a:cs typeface="Cavolini" panose="03000502040302020204" pitchFamily="66" charset="0"/>
              </a:rPr>
              <a:t>Fen</a:t>
            </a:r>
            <a:r>
              <a:rPr lang="tr-TR" sz="2800" i="1" spc="-30" dirty="0">
                <a:cs typeface="Cavolini" panose="03000502040302020204" pitchFamily="66" charset="0"/>
              </a:rPr>
              <a:t> </a:t>
            </a:r>
            <a:r>
              <a:rPr sz="2800" i="1" spc="150" dirty="0" err="1">
                <a:cs typeface="Cavolini" panose="03000502040302020204" pitchFamily="66" charset="0"/>
              </a:rPr>
              <a:t>Bilimleri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61" name="object 16"/>
          <p:cNvSpPr/>
          <p:nvPr/>
        </p:nvSpPr>
        <p:spPr>
          <a:xfrm>
            <a:off x="5472684" y="4818889"/>
            <a:ext cx="3009900" cy="918210"/>
          </a:xfrm>
          <a:custGeom>
            <a:avLst/>
            <a:gdLst/>
            <a:ahLst/>
            <a:cxnLst/>
            <a:rect l="l" t="t" r="r" b="b"/>
            <a:pathLst>
              <a:path w="1504950" h="459105">
                <a:moveTo>
                  <a:pt x="1428495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428495" y="458724"/>
                </a:lnTo>
                <a:lnTo>
                  <a:pt x="1458229" y="452707"/>
                </a:lnTo>
                <a:lnTo>
                  <a:pt x="1482534" y="436308"/>
                </a:lnTo>
                <a:lnTo>
                  <a:pt x="1498933" y="412003"/>
                </a:lnTo>
                <a:lnTo>
                  <a:pt x="1504949" y="382269"/>
                </a:lnTo>
                <a:lnTo>
                  <a:pt x="1504949" y="76454"/>
                </a:lnTo>
                <a:lnTo>
                  <a:pt x="1498933" y="46720"/>
                </a:lnTo>
                <a:lnTo>
                  <a:pt x="1482534" y="22415"/>
                </a:lnTo>
                <a:lnTo>
                  <a:pt x="1458229" y="6016"/>
                </a:lnTo>
                <a:lnTo>
                  <a:pt x="142849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2" name="object 17"/>
          <p:cNvSpPr txBox="1"/>
          <p:nvPr/>
        </p:nvSpPr>
        <p:spPr>
          <a:xfrm>
            <a:off x="5707641" y="4988771"/>
            <a:ext cx="2693162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sz="2800" i="1" spc="150" dirty="0">
                <a:cs typeface="Cavolini" panose="03000502040302020204" pitchFamily="66" charset="0"/>
              </a:rPr>
              <a:t>Anadolu</a:t>
            </a:r>
            <a:r>
              <a:rPr lang="tr-TR" sz="2800" i="1" spc="150" dirty="0">
                <a:cs typeface="Cavolini" panose="03000502040302020204" pitchFamily="66" charset="0"/>
              </a:rPr>
              <a:t> Liseleri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63" name="object 18"/>
          <p:cNvSpPr/>
          <p:nvPr/>
        </p:nvSpPr>
        <p:spPr>
          <a:xfrm>
            <a:off x="8906257" y="2438401"/>
            <a:ext cx="2449830" cy="918210"/>
          </a:xfrm>
          <a:custGeom>
            <a:avLst/>
            <a:gdLst/>
            <a:ahLst/>
            <a:cxnLst/>
            <a:rect l="l" t="t" r="r" b="b"/>
            <a:pathLst>
              <a:path w="1224914" h="459105">
                <a:moveTo>
                  <a:pt x="1148080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4" y="458724"/>
                </a:lnTo>
                <a:lnTo>
                  <a:pt x="1148080" y="458724"/>
                </a:lnTo>
                <a:lnTo>
                  <a:pt x="1177813" y="452707"/>
                </a:lnTo>
                <a:lnTo>
                  <a:pt x="1202118" y="436308"/>
                </a:lnTo>
                <a:lnTo>
                  <a:pt x="1218517" y="412003"/>
                </a:lnTo>
                <a:lnTo>
                  <a:pt x="1224534" y="382270"/>
                </a:lnTo>
                <a:lnTo>
                  <a:pt x="1224534" y="76453"/>
                </a:lnTo>
                <a:lnTo>
                  <a:pt x="1218517" y="46720"/>
                </a:lnTo>
                <a:lnTo>
                  <a:pt x="1202118" y="22415"/>
                </a:lnTo>
                <a:lnTo>
                  <a:pt x="1177813" y="6016"/>
                </a:lnTo>
                <a:lnTo>
                  <a:pt x="114808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4" name="object 19"/>
          <p:cNvSpPr txBox="1"/>
          <p:nvPr/>
        </p:nvSpPr>
        <p:spPr>
          <a:xfrm>
            <a:off x="9227819" y="2419094"/>
            <a:ext cx="1805938" cy="886140"/>
          </a:xfrm>
          <a:prstGeom prst="rect">
            <a:avLst/>
          </a:prstGeom>
          <a:noFill/>
        </p:spPr>
        <p:txBody>
          <a:bodyPr vert="horz" wrap="square" lIns="0" tIns="24130" rIns="0" bIns="0" rtlCol="0">
            <a:spAutoFit/>
          </a:bodyPr>
          <a:lstStyle/>
          <a:p>
            <a:pPr marL="373380" marR="10160" indent="-349250">
              <a:spcBef>
                <a:spcPts val="190"/>
              </a:spcBef>
            </a:pPr>
            <a:r>
              <a:rPr lang="tr-TR" sz="2800" i="1" spc="20" dirty="0">
                <a:latin typeface="Comic Sans MS" panose="030F0702030302020204" pitchFamily="66" charset="0"/>
                <a:cs typeface="Cavolini" panose="03000502040302020204" pitchFamily="66" charset="0"/>
              </a:rPr>
              <a:t>  TABAN PUAN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5" name="object 20"/>
          <p:cNvSpPr/>
          <p:nvPr/>
        </p:nvSpPr>
        <p:spPr>
          <a:xfrm>
            <a:off x="11739371" y="2461261"/>
            <a:ext cx="2449830" cy="918210"/>
          </a:xfrm>
          <a:custGeom>
            <a:avLst/>
            <a:gdLst/>
            <a:ahLst/>
            <a:cxnLst/>
            <a:rect l="l" t="t" r="r" b="b"/>
            <a:pathLst>
              <a:path w="1224915" h="459105">
                <a:moveTo>
                  <a:pt x="1148080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148080" y="458724"/>
                </a:lnTo>
                <a:lnTo>
                  <a:pt x="1177813" y="452707"/>
                </a:lnTo>
                <a:lnTo>
                  <a:pt x="1202118" y="436308"/>
                </a:lnTo>
                <a:lnTo>
                  <a:pt x="1218517" y="412003"/>
                </a:lnTo>
                <a:lnTo>
                  <a:pt x="1224534" y="382270"/>
                </a:lnTo>
                <a:lnTo>
                  <a:pt x="1224534" y="76454"/>
                </a:lnTo>
                <a:lnTo>
                  <a:pt x="1218517" y="46720"/>
                </a:lnTo>
                <a:lnTo>
                  <a:pt x="1202118" y="22415"/>
                </a:lnTo>
                <a:lnTo>
                  <a:pt x="1177813" y="6016"/>
                </a:lnTo>
                <a:lnTo>
                  <a:pt x="114808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6" name="object 21"/>
          <p:cNvSpPr txBox="1"/>
          <p:nvPr/>
        </p:nvSpPr>
        <p:spPr>
          <a:xfrm>
            <a:off x="11795254" y="2468278"/>
            <a:ext cx="2355848" cy="911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TABAN</a:t>
            </a:r>
          </a:p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Y. DİLİM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67" name="object 22"/>
          <p:cNvSpPr/>
          <p:nvPr/>
        </p:nvSpPr>
        <p:spPr>
          <a:xfrm>
            <a:off x="14574012" y="2438401"/>
            <a:ext cx="2976880" cy="918210"/>
          </a:xfrm>
          <a:custGeom>
            <a:avLst/>
            <a:gdLst/>
            <a:ahLst/>
            <a:cxnLst/>
            <a:rect l="l" t="t" r="r" b="b"/>
            <a:pathLst>
              <a:path w="1488440" h="459105">
                <a:moveTo>
                  <a:pt x="1411732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411732" y="458724"/>
                </a:lnTo>
                <a:lnTo>
                  <a:pt x="1441465" y="452707"/>
                </a:lnTo>
                <a:lnTo>
                  <a:pt x="1465770" y="436308"/>
                </a:lnTo>
                <a:lnTo>
                  <a:pt x="1482169" y="412003"/>
                </a:lnTo>
                <a:lnTo>
                  <a:pt x="1488186" y="382270"/>
                </a:lnTo>
                <a:lnTo>
                  <a:pt x="1488186" y="76453"/>
                </a:lnTo>
                <a:lnTo>
                  <a:pt x="1482169" y="46720"/>
                </a:lnTo>
                <a:lnTo>
                  <a:pt x="1465770" y="22415"/>
                </a:lnTo>
                <a:lnTo>
                  <a:pt x="1441465" y="6016"/>
                </a:lnTo>
                <a:lnTo>
                  <a:pt x="141173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3"/>
          <p:cNvSpPr/>
          <p:nvPr/>
        </p:nvSpPr>
        <p:spPr>
          <a:xfrm>
            <a:off x="11739373" y="3631716"/>
            <a:ext cx="2411730" cy="916940"/>
          </a:xfrm>
          <a:custGeom>
            <a:avLst/>
            <a:gdLst/>
            <a:ahLst/>
            <a:cxnLst/>
            <a:rect l="l" t="t" r="r" b="b"/>
            <a:pathLst>
              <a:path w="1205865" h="458469">
                <a:moveTo>
                  <a:pt x="1205484" y="76314"/>
                </a:moveTo>
                <a:lnTo>
                  <a:pt x="1199476" y="46609"/>
                </a:lnTo>
                <a:lnTo>
                  <a:pt x="1183132" y="22339"/>
                </a:lnTo>
                <a:lnTo>
                  <a:pt x="1158862" y="5994"/>
                </a:lnTo>
                <a:lnTo>
                  <a:pt x="1129157" y="0"/>
                </a:lnTo>
                <a:lnTo>
                  <a:pt x="76327" y="0"/>
                </a:lnTo>
                <a:lnTo>
                  <a:pt x="46609" y="5994"/>
                </a:lnTo>
                <a:lnTo>
                  <a:pt x="22352" y="22352"/>
                </a:lnTo>
                <a:lnTo>
                  <a:pt x="5994" y="46609"/>
                </a:lnTo>
                <a:lnTo>
                  <a:pt x="0" y="76314"/>
                </a:lnTo>
                <a:lnTo>
                  <a:pt x="0" y="381622"/>
                </a:lnTo>
                <a:lnTo>
                  <a:pt x="5994" y="411340"/>
                </a:lnTo>
                <a:lnTo>
                  <a:pt x="22352" y="435597"/>
                </a:lnTo>
                <a:lnTo>
                  <a:pt x="46609" y="451954"/>
                </a:lnTo>
                <a:lnTo>
                  <a:pt x="76327" y="457949"/>
                </a:lnTo>
                <a:lnTo>
                  <a:pt x="1129157" y="457949"/>
                </a:lnTo>
                <a:lnTo>
                  <a:pt x="1158862" y="451954"/>
                </a:lnTo>
                <a:lnTo>
                  <a:pt x="1183132" y="435597"/>
                </a:lnTo>
                <a:lnTo>
                  <a:pt x="1199476" y="411340"/>
                </a:lnTo>
                <a:lnTo>
                  <a:pt x="1205484" y="381622"/>
                </a:lnTo>
                <a:lnTo>
                  <a:pt x="1205484" y="7631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69" name="object 24"/>
          <p:cNvSpPr txBox="1"/>
          <p:nvPr/>
        </p:nvSpPr>
        <p:spPr>
          <a:xfrm>
            <a:off x="14942312" y="2647697"/>
            <a:ext cx="2426716" cy="425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600" i="1" spc="150" dirty="0">
                <a:latin typeface="Comic Sans MS" panose="030F0702030302020204" pitchFamily="66" charset="0"/>
                <a:cs typeface="Verdana"/>
              </a:rPr>
              <a:t>KONTENJAN</a:t>
            </a:r>
            <a:endParaRPr sz="2600" i="1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70" name="object 25"/>
          <p:cNvSpPr/>
          <p:nvPr/>
        </p:nvSpPr>
        <p:spPr>
          <a:xfrm>
            <a:off x="14574012" y="3631690"/>
            <a:ext cx="2976880" cy="916940"/>
          </a:xfrm>
          <a:custGeom>
            <a:avLst/>
            <a:gdLst/>
            <a:ahLst/>
            <a:cxnLst/>
            <a:rect l="l" t="t" r="r" b="b"/>
            <a:pathLst>
              <a:path w="1488440" h="458469">
                <a:moveTo>
                  <a:pt x="1411859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2"/>
                </a:lnTo>
                <a:lnTo>
                  <a:pt x="5996" y="46612"/>
                </a:lnTo>
                <a:lnTo>
                  <a:pt x="0" y="76326"/>
                </a:lnTo>
                <a:lnTo>
                  <a:pt x="0" y="381634"/>
                </a:lnTo>
                <a:lnTo>
                  <a:pt x="5996" y="411349"/>
                </a:lnTo>
                <a:lnTo>
                  <a:pt x="22351" y="435609"/>
                </a:lnTo>
                <a:lnTo>
                  <a:pt x="46612" y="451965"/>
                </a:lnTo>
                <a:lnTo>
                  <a:pt x="76326" y="457961"/>
                </a:lnTo>
                <a:lnTo>
                  <a:pt x="1411859" y="457961"/>
                </a:lnTo>
                <a:lnTo>
                  <a:pt x="1441573" y="451965"/>
                </a:lnTo>
                <a:lnTo>
                  <a:pt x="1465834" y="435609"/>
                </a:lnTo>
                <a:lnTo>
                  <a:pt x="1482189" y="411349"/>
                </a:lnTo>
                <a:lnTo>
                  <a:pt x="1488186" y="381634"/>
                </a:lnTo>
                <a:lnTo>
                  <a:pt x="1488186" y="76326"/>
                </a:lnTo>
                <a:lnTo>
                  <a:pt x="1482189" y="46612"/>
                </a:lnTo>
                <a:lnTo>
                  <a:pt x="1465834" y="22351"/>
                </a:lnTo>
                <a:lnTo>
                  <a:pt x="1441573" y="5996"/>
                </a:lnTo>
                <a:lnTo>
                  <a:pt x="141185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6"/>
          <p:cNvSpPr txBox="1"/>
          <p:nvPr/>
        </p:nvSpPr>
        <p:spPr>
          <a:xfrm>
            <a:off x="15701262" y="3825748"/>
            <a:ext cx="723900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i="1" spc="-20" dirty="0">
                <a:cs typeface="Cavolini" panose="03000502040302020204" pitchFamily="66" charset="0"/>
              </a:rPr>
              <a:t>1</a:t>
            </a:r>
            <a:r>
              <a:rPr lang="tr-TR" sz="2800" i="1" spc="-20" dirty="0">
                <a:cs typeface="Cavolini" panose="03000502040302020204" pitchFamily="66" charset="0"/>
              </a:rPr>
              <a:t>2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72" name="object 27"/>
          <p:cNvSpPr/>
          <p:nvPr/>
        </p:nvSpPr>
        <p:spPr>
          <a:xfrm>
            <a:off x="14574012" y="4824984"/>
            <a:ext cx="2976880" cy="916940"/>
          </a:xfrm>
          <a:custGeom>
            <a:avLst/>
            <a:gdLst/>
            <a:ahLst/>
            <a:cxnLst/>
            <a:rect l="l" t="t" r="r" b="b"/>
            <a:pathLst>
              <a:path w="1488440" h="458469">
                <a:moveTo>
                  <a:pt x="1411859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6"/>
                </a:lnTo>
                <a:lnTo>
                  <a:pt x="0" y="381634"/>
                </a:lnTo>
                <a:lnTo>
                  <a:pt x="5996" y="411349"/>
                </a:lnTo>
                <a:lnTo>
                  <a:pt x="22351" y="435610"/>
                </a:lnTo>
                <a:lnTo>
                  <a:pt x="46612" y="451965"/>
                </a:lnTo>
                <a:lnTo>
                  <a:pt x="76326" y="457962"/>
                </a:lnTo>
                <a:lnTo>
                  <a:pt x="1411859" y="457962"/>
                </a:lnTo>
                <a:lnTo>
                  <a:pt x="1441573" y="451965"/>
                </a:lnTo>
                <a:lnTo>
                  <a:pt x="1465834" y="435610"/>
                </a:lnTo>
                <a:lnTo>
                  <a:pt x="1482189" y="411349"/>
                </a:lnTo>
                <a:lnTo>
                  <a:pt x="1488186" y="381634"/>
                </a:lnTo>
                <a:lnTo>
                  <a:pt x="1488186" y="76326"/>
                </a:lnTo>
                <a:lnTo>
                  <a:pt x="1482189" y="46612"/>
                </a:lnTo>
                <a:lnTo>
                  <a:pt x="1465834" y="22351"/>
                </a:lnTo>
                <a:lnTo>
                  <a:pt x="1441573" y="5996"/>
                </a:lnTo>
                <a:lnTo>
                  <a:pt x="141185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8"/>
          <p:cNvSpPr txBox="1"/>
          <p:nvPr/>
        </p:nvSpPr>
        <p:spPr>
          <a:xfrm>
            <a:off x="15701262" y="5019040"/>
            <a:ext cx="723900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12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74" name="object 29"/>
          <p:cNvSpPr/>
          <p:nvPr/>
        </p:nvSpPr>
        <p:spPr>
          <a:xfrm>
            <a:off x="14574012" y="6016753"/>
            <a:ext cx="2976880" cy="918210"/>
          </a:xfrm>
          <a:custGeom>
            <a:avLst/>
            <a:gdLst/>
            <a:ahLst/>
            <a:cxnLst/>
            <a:rect l="l" t="t" r="r" b="b"/>
            <a:pathLst>
              <a:path w="1488440" h="459104">
                <a:moveTo>
                  <a:pt x="1411732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411732" y="458724"/>
                </a:lnTo>
                <a:lnTo>
                  <a:pt x="1441465" y="452707"/>
                </a:lnTo>
                <a:lnTo>
                  <a:pt x="1465770" y="436308"/>
                </a:lnTo>
                <a:lnTo>
                  <a:pt x="1482169" y="412003"/>
                </a:lnTo>
                <a:lnTo>
                  <a:pt x="1488186" y="382269"/>
                </a:lnTo>
                <a:lnTo>
                  <a:pt x="1488186" y="76454"/>
                </a:lnTo>
                <a:lnTo>
                  <a:pt x="1482169" y="46720"/>
                </a:lnTo>
                <a:lnTo>
                  <a:pt x="1465770" y="22415"/>
                </a:lnTo>
                <a:lnTo>
                  <a:pt x="1441465" y="6016"/>
                </a:lnTo>
                <a:lnTo>
                  <a:pt x="141173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0"/>
          <p:cNvSpPr/>
          <p:nvPr/>
        </p:nvSpPr>
        <p:spPr>
          <a:xfrm>
            <a:off x="14574012" y="7210043"/>
            <a:ext cx="2976880" cy="918210"/>
          </a:xfrm>
          <a:custGeom>
            <a:avLst/>
            <a:gdLst/>
            <a:ahLst/>
            <a:cxnLst/>
            <a:rect l="l" t="t" r="r" b="b"/>
            <a:pathLst>
              <a:path w="1488440" h="459104">
                <a:moveTo>
                  <a:pt x="1411732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3" y="458723"/>
                </a:lnTo>
                <a:lnTo>
                  <a:pt x="1411732" y="458723"/>
                </a:lnTo>
                <a:lnTo>
                  <a:pt x="1441465" y="452716"/>
                </a:lnTo>
                <a:lnTo>
                  <a:pt x="1465770" y="436332"/>
                </a:lnTo>
                <a:lnTo>
                  <a:pt x="1482169" y="412030"/>
                </a:lnTo>
                <a:lnTo>
                  <a:pt x="1488186" y="382269"/>
                </a:lnTo>
                <a:lnTo>
                  <a:pt x="1488186" y="76453"/>
                </a:lnTo>
                <a:lnTo>
                  <a:pt x="1482169" y="46720"/>
                </a:lnTo>
                <a:lnTo>
                  <a:pt x="1465770" y="22415"/>
                </a:lnTo>
                <a:lnTo>
                  <a:pt x="1441465" y="6016"/>
                </a:lnTo>
                <a:lnTo>
                  <a:pt x="141173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1"/>
          <p:cNvSpPr/>
          <p:nvPr/>
        </p:nvSpPr>
        <p:spPr>
          <a:xfrm>
            <a:off x="14574012" y="8403334"/>
            <a:ext cx="2976880" cy="916940"/>
          </a:xfrm>
          <a:custGeom>
            <a:avLst/>
            <a:gdLst/>
            <a:ahLst/>
            <a:cxnLst/>
            <a:rect l="l" t="t" r="r" b="b"/>
            <a:pathLst>
              <a:path w="1488440" h="458470">
                <a:moveTo>
                  <a:pt x="1411859" y="0"/>
                </a:moveTo>
                <a:lnTo>
                  <a:pt x="76326" y="0"/>
                </a:lnTo>
                <a:lnTo>
                  <a:pt x="46612" y="5998"/>
                </a:lnTo>
                <a:lnTo>
                  <a:pt x="22351" y="22356"/>
                </a:lnTo>
                <a:lnTo>
                  <a:pt x="5996" y="46618"/>
                </a:lnTo>
                <a:lnTo>
                  <a:pt x="0" y="76326"/>
                </a:lnTo>
                <a:lnTo>
                  <a:pt x="0" y="381634"/>
                </a:lnTo>
                <a:lnTo>
                  <a:pt x="5996" y="411343"/>
                </a:lnTo>
                <a:lnTo>
                  <a:pt x="22351" y="435605"/>
                </a:lnTo>
                <a:lnTo>
                  <a:pt x="46612" y="451963"/>
                </a:lnTo>
                <a:lnTo>
                  <a:pt x="76326" y="457961"/>
                </a:lnTo>
                <a:lnTo>
                  <a:pt x="1411859" y="457961"/>
                </a:lnTo>
                <a:lnTo>
                  <a:pt x="1441573" y="451963"/>
                </a:lnTo>
                <a:lnTo>
                  <a:pt x="1465834" y="435605"/>
                </a:lnTo>
                <a:lnTo>
                  <a:pt x="1482189" y="411343"/>
                </a:lnTo>
                <a:lnTo>
                  <a:pt x="1488186" y="381634"/>
                </a:lnTo>
                <a:lnTo>
                  <a:pt x="1488186" y="76326"/>
                </a:lnTo>
                <a:lnTo>
                  <a:pt x="1482189" y="46618"/>
                </a:lnTo>
                <a:lnTo>
                  <a:pt x="1465834" y="22356"/>
                </a:lnTo>
                <a:lnTo>
                  <a:pt x="1441573" y="5998"/>
                </a:lnTo>
                <a:lnTo>
                  <a:pt x="141185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2"/>
          <p:cNvSpPr/>
          <p:nvPr/>
        </p:nvSpPr>
        <p:spPr>
          <a:xfrm>
            <a:off x="11739371" y="4757928"/>
            <a:ext cx="2411730" cy="916940"/>
          </a:xfrm>
          <a:custGeom>
            <a:avLst/>
            <a:gdLst/>
            <a:ahLst/>
            <a:cxnLst/>
            <a:rect l="l" t="t" r="r" b="b"/>
            <a:pathLst>
              <a:path w="1205865" h="458469">
                <a:moveTo>
                  <a:pt x="1129157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7"/>
                </a:lnTo>
                <a:lnTo>
                  <a:pt x="0" y="381635"/>
                </a:lnTo>
                <a:lnTo>
                  <a:pt x="5996" y="411349"/>
                </a:lnTo>
                <a:lnTo>
                  <a:pt x="22352" y="435610"/>
                </a:lnTo>
                <a:lnTo>
                  <a:pt x="46612" y="451965"/>
                </a:lnTo>
                <a:lnTo>
                  <a:pt x="76326" y="457962"/>
                </a:lnTo>
                <a:lnTo>
                  <a:pt x="1129157" y="457962"/>
                </a:lnTo>
                <a:lnTo>
                  <a:pt x="1158871" y="451965"/>
                </a:lnTo>
                <a:lnTo>
                  <a:pt x="1183132" y="435610"/>
                </a:lnTo>
                <a:lnTo>
                  <a:pt x="1199487" y="411349"/>
                </a:lnTo>
                <a:lnTo>
                  <a:pt x="1205484" y="381635"/>
                </a:lnTo>
                <a:lnTo>
                  <a:pt x="1205484" y="76327"/>
                </a:lnTo>
                <a:lnTo>
                  <a:pt x="1199487" y="46612"/>
                </a:lnTo>
                <a:lnTo>
                  <a:pt x="1183132" y="22351"/>
                </a:lnTo>
                <a:lnTo>
                  <a:pt x="1158871" y="5996"/>
                </a:lnTo>
                <a:lnTo>
                  <a:pt x="112915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79" name="object 33"/>
          <p:cNvSpPr txBox="1"/>
          <p:nvPr/>
        </p:nvSpPr>
        <p:spPr>
          <a:xfrm>
            <a:off x="11989816" y="4951476"/>
            <a:ext cx="1913888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8,01</a:t>
            </a:r>
          </a:p>
        </p:txBody>
      </p:sp>
      <p:sp>
        <p:nvSpPr>
          <p:cNvPr id="80" name="object 35"/>
          <p:cNvSpPr/>
          <p:nvPr/>
        </p:nvSpPr>
        <p:spPr>
          <a:xfrm>
            <a:off x="11739371" y="6004559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5" h="459104">
                <a:moveTo>
                  <a:pt x="1129030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1129030" y="458724"/>
                </a:lnTo>
                <a:lnTo>
                  <a:pt x="1158763" y="452707"/>
                </a:lnTo>
                <a:lnTo>
                  <a:pt x="1183068" y="436308"/>
                </a:lnTo>
                <a:lnTo>
                  <a:pt x="1199467" y="412003"/>
                </a:lnTo>
                <a:lnTo>
                  <a:pt x="1205484" y="382269"/>
                </a:lnTo>
                <a:lnTo>
                  <a:pt x="1205484" y="76453"/>
                </a:lnTo>
                <a:lnTo>
                  <a:pt x="1199467" y="46720"/>
                </a:lnTo>
                <a:lnTo>
                  <a:pt x="1183068" y="22415"/>
                </a:lnTo>
                <a:lnTo>
                  <a:pt x="1158763" y="6016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1" name="object 36"/>
          <p:cNvSpPr/>
          <p:nvPr/>
        </p:nvSpPr>
        <p:spPr>
          <a:xfrm>
            <a:off x="11739371" y="7258811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5" h="459104">
                <a:moveTo>
                  <a:pt x="1129030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3" y="458724"/>
                </a:lnTo>
                <a:lnTo>
                  <a:pt x="1129030" y="458724"/>
                </a:lnTo>
                <a:lnTo>
                  <a:pt x="1158763" y="452716"/>
                </a:lnTo>
                <a:lnTo>
                  <a:pt x="1183068" y="436332"/>
                </a:lnTo>
                <a:lnTo>
                  <a:pt x="1199467" y="412030"/>
                </a:lnTo>
                <a:lnTo>
                  <a:pt x="1205484" y="382270"/>
                </a:lnTo>
                <a:lnTo>
                  <a:pt x="1205484" y="76454"/>
                </a:lnTo>
                <a:lnTo>
                  <a:pt x="1199467" y="46720"/>
                </a:lnTo>
                <a:lnTo>
                  <a:pt x="1183068" y="22415"/>
                </a:lnTo>
                <a:lnTo>
                  <a:pt x="1158763" y="6016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2" name="object 37"/>
          <p:cNvSpPr/>
          <p:nvPr/>
        </p:nvSpPr>
        <p:spPr>
          <a:xfrm>
            <a:off x="11739371" y="8458201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5" h="459104">
                <a:moveTo>
                  <a:pt x="1129030" y="0"/>
                </a:moveTo>
                <a:lnTo>
                  <a:pt x="76453" y="0"/>
                </a:lnTo>
                <a:lnTo>
                  <a:pt x="46720" y="6007"/>
                </a:lnTo>
                <a:lnTo>
                  <a:pt x="22415" y="22391"/>
                </a:lnTo>
                <a:lnTo>
                  <a:pt x="6016" y="46693"/>
                </a:lnTo>
                <a:lnTo>
                  <a:pt x="0" y="76453"/>
                </a:lnTo>
                <a:lnTo>
                  <a:pt x="0" y="382270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3" y="458723"/>
                </a:lnTo>
                <a:lnTo>
                  <a:pt x="1129030" y="458723"/>
                </a:lnTo>
                <a:lnTo>
                  <a:pt x="1158763" y="452716"/>
                </a:lnTo>
                <a:lnTo>
                  <a:pt x="1183068" y="436332"/>
                </a:lnTo>
                <a:lnTo>
                  <a:pt x="1199467" y="412030"/>
                </a:lnTo>
                <a:lnTo>
                  <a:pt x="1205484" y="382270"/>
                </a:lnTo>
                <a:lnTo>
                  <a:pt x="1205484" y="76453"/>
                </a:lnTo>
                <a:lnTo>
                  <a:pt x="1199467" y="46693"/>
                </a:lnTo>
                <a:lnTo>
                  <a:pt x="1183068" y="22391"/>
                </a:lnTo>
                <a:lnTo>
                  <a:pt x="1158763" y="6007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cs typeface="Cavolini" panose="03000502040302020204" pitchFamily="66" charset="0"/>
            </a:endParaRPr>
          </a:p>
        </p:txBody>
      </p:sp>
      <p:sp>
        <p:nvSpPr>
          <p:cNvPr id="83" name="object 38"/>
          <p:cNvSpPr/>
          <p:nvPr/>
        </p:nvSpPr>
        <p:spPr>
          <a:xfrm>
            <a:off x="8906257" y="3619501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4" h="459105">
                <a:moveTo>
                  <a:pt x="1129030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4" y="458724"/>
                </a:lnTo>
                <a:lnTo>
                  <a:pt x="1129030" y="458724"/>
                </a:lnTo>
                <a:lnTo>
                  <a:pt x="1158763" y="452707"/>
                </a:lnTo>
                <a:lnTo>
                  <a:pt x="1183068" y="436308"/>
                </a:lnTo>
                <a:lnTo>
                  <a:pt x="1199467" y="412003"/>
                </a:lnTo>
                <a:lnTo>
                  <a:pt x="1205484" y="382269"/>
                </a:lnTo>
                <a:lnTo>
                  <a:pt x="1205484" y="76453"/>
                </a:lnTo>
                <a:lnTo>
                  <a:pt x="1199467" y="46720"/>
                </a:lnTo>
                <a:lnTo>
                  <a:pt x="1183068" y="22415"/>
                </a:lnTo>
                <a:lnTo>
                  <a:pt x="1158763" y="6016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4" name="object 39"/>
          <p:cNvSpPr txBox="1"/>
          <p:nvPr/>
        </p:nvSpPr>
        <p:spPr>
          <a:xfrm>
            <a:off x="9156193" y="3814572"/>
            <a:ext cx="1911350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dirty="0">
                <a:cs typeface="Cavolini" panose="03000502040302020204" pitchFamily="66" charset="0"/>
              </a:rPr>
              <a:t>454.79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85" name="object 40"/>
          <p:cNvSpPr/>
          <p:nvPr/>
        </p:nvSpPr>
        <p:spPr>
          <a:xfrm>
            <a:off x="8906257" y="4818889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4" h="459105">
                <a:moveTo>
                  <a:pt x="1129030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4" y="458724"/>
                </a:lnTo>
                <a:lnTo>
                  <a:pt x="1129030" y="458724"/>
                </a:lnTo>
                <a:lnTo>
                  <a:pt x="1158763" y="452707"/>
                </a:lnTo>
                <a:lnTo>
                  <a:pt x="1183068" y="436308"/>
                </a:lnTo>
                <a:lnTo>
                  <a:pt x="1199467" y="412003"/>
                </a:lnTo>
                <a:lnTo>
                  <a:pt x="1205484" y="382269"/>
                </a:lnTo>
                <a:lnTo>
                  <a:pt x="1205484" y="76454"/>
                </a:lnTo>
                <a:lnTo>
                  <a:pt x="1199467" y="46720"/>
                </a:lnTo>
                <a:lnTo>
                  <a:pt x="1183068" y="22415"/>
                </a:lnTo>
                <a:lnTo>
                  <a:pt x="1158763" y="6016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6" name="object 41"/>
          <p:cNvSpPr txBox="1"/>
          <p:nvPr/>
        </p:nvSpPr>
        <p:spPr>
          <a:xfrm>
            <a:off x="9156193" y="5013452"/>
            <a:ext cx="1911350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426,433,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87" name="object 42"/>
          <p:cNvSpPr/>
          <p:nvPr/>
        </p:nvSpPr>
        <p:spPr>
          <a:xfrm>
            <a:off x="8906257" y="6018276"/>
            <a:ext cx="2411730" cy="916940"/>
          </a:xfrm>
          <a:custGeom>
            <a:avLst/>
            <a:gdLst/>
            <a:ahLst/>
            <a:cxnLst/>
            <a:rect l="l" t="t" r="r" b="b"/>
            <a:pathLst>
              <a:path w="1205864" h="458470">
                <a:moveTo>
                  <a:pt x="1129157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6"/>
                </a:lnTo>
                <a:lnTo>
                  <a:pt x="0" y="381635"/>
                </a:lnTo>
                <a:lnTo>
                  <a:pt x="5996" y="411349"/>
                </a:lnTo>
                <a:lnTo>
                  <a:pt x="22352" y="435610"/>
                </a:lnTo>
                <a:lnTo>
                  <a:pt x="46612" y="451965"/>
                </a:lnTo>
                <a:lnTo>
                  <a:pt x="76326" y="457962"/>
                </a:lnTo>
                <a:lnTo>
                  <a:pt x="1129157" y="457962"/>
                </a:lnTo>
                <a:lnTo>
                  <a:pt x="1158871" y="451965"/>
                </a:lnTo>
                <a:lnTo>
                  <a:pt x="1183132" y="435610"/>
                </a:lnTo>
                <a:lnTo>
                  <a:pt x="1199487" y="411349"/>
                </a:lnTo>
                <a:lnTo>
                  <a:pt x="1205484" y="381635"/>
                </a:lnTo>
                <a:lnTo>
                  <a:pt x="1205484" y="76326"/>
                </a:lnTo>
                <a:lnTo>
                  <a:pt x="1199487" y="46612"/>
                </a:lnTo>
                <a:lnTo>
                  <a:pt x="1183131" y="22351"/>
                </a:lnTo>
                <a:lnTo>
                  <a:pt x="1158871" y="5996"/>
                </a:lnTo>
                <a:lnTo>
                  <a:pt x="112915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8" name="object 43"/>
          <p:cNvSpPr/>
          <p:nvPr/>
        </p:nvSpPr>
        <p:spPr>
          <a:xfrm>
            <a:off x="8906257" y="7261859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4" h="459104">
                <a:moveTo>
                  <a:pt x="1129030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4" y="458724"/>
                </a:lnTo>
                <a:lnTo>
                  <a:pt x="1129030" y="458724"/>
                </a:lnTo>
                <a:lnTo>
                  <a:pt x="1158763" y="452716"/>
                </a:lnTo>
                <a:lnTo>
                  <a:pt x="1183068" y="436332"/>
                </a:lnTo>
                <a:lnTo>
                  <a:pt x="1199467" y="412030"/>
                </a:lnTo>
                <a:lnTo>
                  <a:pt x="1205484" y="382270"/>
                </a:lnTo>
                <a:lnTo>
                  <a:pt x="1205484" y="76454"/>
                </a:lnTo>
                <a:lnTo>
                  <a:pt x="1199467" y="46720"/>
                </a:lnTo>
                <a:lnTo>
                  <a:pt x="1183068" y="22415"/>
                </a:lnTo>
                <a:lnTo>
                  <a:pt x="1158763" y="6016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cs typeface="Cavolini" panose="03000502040302020204" pitchFamily="66" charset="0"/>
            </a:endParaRPr>
          </a:p>
        </p:txBody>
      </p:sp>
      <p:sp>
        <p:nvSpPr>
          <p:cNvPr id="89" name="object 44"/>
          <p:cNvSpPr/>
          <p:nvPr/>
        </p:nvSpPr>
        <p:spPr>
          <a:xfrm>
            <a:off x="8906257" y="8458201"/>
            <a:ext cx="2411730" cy="918210"/>
          </a:xfrm>
          <a:custGeom>
            <a:avLst/>
            <a:gdLst/>
            <a:ahLst/>
            <a:cxnLst/>
            <a:rect l="l" t="t" r="r" b="b"/>
            <a:pathLst>
              <a:path w="1205864" h="459104">
                <a:moveTo>
                  <a:pt x="1129030" y="0"/>
                </a:moveTo>
                <a:lnTo>
                  <a:pt x="76454" y="0"/>
                </a:lnTo>
                <a:lnTo>
                  <a:pt x="46720" y="6007"/>
                </a:lnTo>
                <a:lnTo>
                  <a:pt x="22415" y="22391"/>
                </a:lnTo>
                <a:lnTo>
                  <a:pt x="6016" y="46693"/>
                </a:lnTo>
                <a:lnTo>
                  <a:pt x="0" y="76453"/>
                </a:lnTo>
                <a:lnTo>
                  <a:pt x="0" y="382270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4" y="458723"/>
                </a:lnTo>
                <a:lnTo>
                  <a:pt x="1129030" y="458723"/>
                </a:lnTo>
                <a:lnTo>
                  <a:pt x="1158763" y="452716"/>
                </a:lnTo>
                <a:lnTo>
                  <a:pt x="1183068" y="436332"/>
                </a:lnTo>
                <a:lnTo>
                  <a:pt x="1199467" y="412030"/>
                </a:lnTo>
                <a:lnTo>
                  <a:pt x="1205484" y="382270"/>
                </a:lnTo>
                <a:lnTo>
                  <a:pt x="1205484" y="76453"/>
                </a:lnTo>
                <a:lnTo>
                  <a:pt x="1199467" y="46693"/>
                </a:lnTo>
                <a:lnTo>
                  <a:pt x="1183068" y="22391"/>
                </a:lnTo>
                <a:lnTo>
                  <a:pt x="1158763" y="6007"/>
                </a:lnTo>
                <a:lnTo>
                  <a:pt x="11290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cs typeface="Cavolini" panose="03000502040302020204" pitchFamily="66" charset="0"/>
            </a:endParaRPr>
          </a:p>
        </p:txBody>
      </p:sp>
      <p:sp>
        <p:nvSpPr>
          <p:cNvPr id="90" name="object 45"/>
          <p:cNvSpPr/>
          <p:nvPr/>
        </p:nvSpPr>
        <p:spPr>
          <a:xfrm>
            <a:off x="5472684" y="5998464"/>
            <a:ext cx="3048000" cy="916940"/>
          </a:xfrm>
          <a:custGeom>
            <a:avLst/>
            <a:gdLst/>
            <a:ahLst/>
            <a:cxnLst/>
            <a:rect l="l" t="t" r="r" b="b"/>
            <a:pathLst>
              <a:path w="1524000" h="458470">
                <a:moveTo>
                  <a:pt x="1447672" y="0"/>
                </a:moveTo>
                <a:lnTo>
                  <a:pt x="76326" y="0"/>
                </a:lnTo>
                <a:lnTo>
                  <a:pt x="46612" y="5996"/>
                </a:lnTo>
                <a:lnTo>
                  <a:pt x="22351" y="22351"/>
                </a:lnTo>
                <a:lnTo>
                  <a:pt x="5996" y="46612"/>
                </a:lnTo>
                <a:lnTo>
                  <a:pt x="0" y="76326"/>
                </a:lnTo>
                <a:lnTo>
                  <a:pt x="0" y="381635"/>
                </a:lnTo>
                <a:lnTo>
                  <a:pt x="5996" y="411349"/>
                </a:lnTo>
                <a:lnTo>
                  <a:pt x="22351" y="435610"/>
                </a:lnTo>
                <a:lnTo>
                  <a:pt x="46612" y="451965"/>
                </a:lnTo>
                <a:lnTo>
                  <a:pt x="76326" y="457962"/>
                </a:lnTo>
                <a:lnTo>
                  <a:pt x="1447672" y="457962"/>
                </a:lnTo>
                <a:lnTo>
                  <a:pt x="1477387" y="451965"/>
                </a:lnTo>
                <a:lnTo>
                  <a:pt x="1501647" y="435610"/>
                </a:lnTo>
                <a:lnTo>
                  <a:pt x="1518003" y="411349"/>
                </a:lnTo>
                <a:lnTo>
                  <a:pt x="1523999" y="381635"/>
                </a:lnTo>
                <a:lnTo>
                  <a:pt x="1523999" y="76326"/>
                </a:lnTo>
                <a:lnTo>
                  <a:pt x="1518003" y="46612"/>
                </a:lnTo>
                <a:lnTo>
                  <a:pt x="1501647" y="22351"/>
                </a:lnTo>
                <a:lnTo>
                  <a:pt x="1477387" y="5996"/>
                </a:lnTo>
                <a:lnTo>
                  <a:pt x="14476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91" name="object 46"/>
          <p:cNvSpPr/>
          <p:nvPr/>
        </p:nvSpPr>
        <p:spPr>
          <a:xfrm>
            <a:off x="5472684" y="7258811"/>
            <a:ext cx="3048000" cy="918210"/>
          </a:xfrm>
          <a:custGeom>
            <a:avLst/>
            <a:gdLst/>
            <a:ahLst/>
            <a:cxnLst/>
            <a:rect l="l" t="t" r="r" b="b"/>
            <a:pathLst>
              <a:path w="1524000" h="459104">
                <a:moveTo>
                  <a:pt x="1447545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30"/>
                </a:lnTo>
                <a:lnTo>
                  <a:pt x="22415" y="436332"/>
                </a:lnTo>
                <a:lnTo>
                  <a:pt x="46720" y="452716"/>
                </a:lnTo>
                <a:lnTo>
                  <a:pt x="76453" y="458724"/>
                </a:lnTo>
                <a:lnTo>
                  <a:pt x="1447545" y="458724"/>
                </a:lnTo>
                <a:lnTo>
                  <a:pt x="1477279" y="452716"/>
                </a:lnTo>
                <a:lnTo>
                  <a:pt x="1501584" y="436332"/>
                </a:lnTo>
                <a:lnTo>
                  <a:pt x="1517983" y="412030"/>
                </a:lnTo>
                <a:lnTo>
                  <a:pt x="1523999" y="382270"/>
                </a:lnTo>
                <a:lnTo>
                  <a:pt x="1523999" y="76454"/>
                </a:lnTo>
                <a:lnTo>
                  <a:pt x="1517983" y="46720"/>
                </a:lnTo>
                <a:lnTo>
                  <a:pt x="1501584" y="22415"/>
                </a:lnTo>
                <a:lnTo>
                  <a:pt x="1477279" y="6016"/>
                </a:lnTo>
                <a:lnTo>
                  <a:pt x="14475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92" name="object 47"/>
          <p:cNvSpPr/>
          <p:nvPr/>
        </p:nvSpPr>
        <p:spPr>
          <a:xfrm>
            <a:off x="5472684" y="8400288"/>
            <a:ext cx="3048000" cy="916940"/>
          </a:xfrm>
          <a:custGeom>
            <a:avLst/>
            <a:gdLst/>
            <a:ahLst/>
            <a:cxnLst/>
            <a:rect l="l" t="t" r="r" b="b"/>
            <a:pathLst>
              <a:path w="1524000" h="458470">
                <a:moveTo>
                  <a:pt x="1447672" y="0"/>
                </a:moveTo>
                <a:lnTo>
                  <a:pt x="76326" y="0"/>
                </a:lnTo>
                <a:lnTo>
                  <a:pt x="46612" y="5998"/>
                </a:lnTo>
                <a:lnTo>
                  <a:pt x="22351" y="22356"/>
                </a:lnTo>
                <a:lnTo>
                  <a:pt x="5996" y="46618"/>
                </a:lnTo>
                <a:lnTo>
                  <a:pt x="0" y="76326"/>
                </a:lnTo>
                <a:lnTo>
                  <a:pt x="0" y="381634"/>
                </a:lnTo>
                <a:lnTo>
                  <a:pt x="5996" y="411343"/>
                </a:lnTo>
                <a:lnTo>
                  <a:pt x="22351" y="435605"/>
                </a:lnTo>
                <a:lnTo>
                  <a:pt x="46612" y="451963"/>
                </a:lnTo>
                <a:lnTo>
                  <a:pt x="76326" y="457961"/>
                </a:lnTo>
                <a:lnTo>
                  <a:pt x="1447672" y="457961"/>
                </a:lnTo>
                <a:lnTo>
                  <a:pt x="1477387" y="451963"/>
                </a:lnTo>
                <a:lnTo>
                  <a:pt x="1501647" y="435605"/>
                </a:lnTo>
                <a:lnTo>
                  <a:pt x="1518003" y="411343"/>
                </a:lnTo>
                <a:lnTo>
                  <a:pt x="1523999" y="381634"/>
                </a:lnTo>
                <a:lnTo>
                  <a:pt x="1523999" y="76326"/>
                </a:lnTo>
                <a:lnTo>
                  <a:pt x="1518003" y="46618"/>
                </a:lnTo>
                <a:lnTo>
                  <a:pt x="1501647" y="22356"/>
                </a:lnTo>
                <a:lnTo>
                  <a:pt x="1477387" y="5998"/>
                </a:lnTo>
                <a:lnTo>
                  <a:pt x="14476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93" name="object 49"/>
          <p:cNvGrpSpPr/>
          <p:nvPr/>
        </p:nvGrpSpPr>
        <p:grpSpPr>
          <a:xfrm>
            <a:off x="509066" y="300226"/>
            <a:ext cx="1033780" cy="944880"/>
            <a:chOff x="254533" y="150113"/>
            <a:chExt cx="516890" cy="472440"/>
          </a:xfrm>
        </p:grpSpPr>
        <p:sp>
          <p:nvSpPr>
            <p:cNvPr id="94" name="object 50"/>
            <p:cNvSpPr/>
            <p:nvPr/>
          </p:nvSpPr>
          <p:spPr>
            <a:xfrm>
              <a:off x="281177" y="262127"/>
              <a:ext cx="464184" cy="353060"/>
            </a:xfrm>
            <a:custGeom>
              <a:avLst/>
              <a:gdLst/>
              <a:ahLst/>
              <a:cxnLst/>
              <a:rect l="l" t="t" r="r" b="b"/>
              <a:pathLst>
                <a:path w="464184" h="353059">
                  <a:moveTo>
                    <a:pt x="232028" y="0"/>
                  </a:moveTo>
                  <a:lnTo>
                    <a:pt x="96011" y="136271"/>
                  </a:lnTo>
                  <a:lnTo>
                    <a:pt x="0" y="136271"/>
                  </a:lnTo>
                  <a:lnTo>
                    <a:pt x="0" y="352806"/>
                  </a:lnTo>
                  <a:lnTo>
                    <a:pt x="464058" y="352806"/>
                  </a:lnTo>
                  <a:lnTo>
                    <a:pt x="464058" y="136271"/>
                  </a:lnTo>
                  <a:lnTo>
                    <a:pt x="368045" y="136271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51"/>
            <p:cNvSpPr/>
            <p:nvPr/>
          </p:nvSpPr>
          <p:spPr>
            <a:xfrm>
              <a:off x="464820" y="48691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86" y="32029"/>
                  </a:moveTo>
                  <a:lnTo>
                    <a:pt x="25" y="32029"/>
                  </a:lnTo>
                  <a:lnTo>
                    <a:pt x="25" y="128016"/>
                  </a:lnTo>
                  <a:lnTo>
                    <a:pt x="95986" y="128016"/>
                  </a:lnTo>
                  <a:lnTo>
                    <a:pt x="95986" y="32029"/>
                  </a:lnTo>
                  <a:close/>
                </a:path>
                <a:path w="96520" h="128270">
                  <a:moveTo>
                    <a:pt x="95986" y="889"/>
                  </a:moveTo>
                  <a:lnTo>
                    <a:pt x="95110" y="0"/>
                  </a:lnTo>
                  <a:lnTo>
                    <a:pt x="927" y="0"/>
                  </a:lnTo>
                  <a:lnTo>
                    <a:pt x="0" y="889"/>
                  </a:lnTo>
                  <a:lnTo>
                    <a:pt x="38" y="32004"/>
                  </a:lnTo>
                  <a:lnTo>
                    <a:pt x="95986" y="32004"/>
                  </a:lnTo>
                  <a:lnTo>
                    <a:pt x="95986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2"/>
            <p:cNvSpPr/>
            <p:nvPr/>
          </p:nvSpPr>
          <p:spPr>
            <a:xfrm>
              <a:off x="505206" y="166115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62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60451"/>
                  </a:lnTo>
                  <a:lnTo>
                    <a:pt x="3556" y="64008"/>
                  </a:lnTo>
                  <a:lnTo>
                    <a:pt x="94449" y="64008"/>
                  </a:lnTo>
                  <a:lnTo>
                    <a:pt x="98272" y="56896"/>
                  </a:lnTo>
                  <a:lnTo>
                    <a:pt x="81673" y="32004"/>
                  </a:lnTo>
                  <a:lnTo>
                    <a:pt x="98272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3"/>
            <p:cNvSpPr/>
            <p:nvPr/>
          </p:nvSpPr>
          <p:spPr>
            <a:xfrm>
              <a:off x="505206" y="150113"/>
              <a:ext cx="16510" cy="120650"/>
            </a:xfrm>
            <a:custGeom>
              <a:avLst/>
              <a:gdLst/>
              <a:ahLst/>
              <a:cxnLst/>
              <a:rect l="l" t="t" r="r" b="b"/>
              <a:pathLst>
                <a:path w="16509" h="120650">
                  <a:moveTo>
                    <a:pt x="12395" y="0"/>
                  </a:moveTo>
                  <a:lnTo>
                    <a:pt x="3543" y="0"/>
                  </a:lnTo>
                  <a:lnTo>
                    <a:pt x="0" y="3556"/>
                  </a:lnTo>
                  <a:lnTo>
                    <a:pt x="0" y="116839"/>
                  </a:lnTo>
                  <a:lnTo>
                    <a:pt x="3543" y="120396"/>
                  </a:lnTo>
                  <a:lnTo>
                    <a:pt x="12395" y="120396"/>
                  </a:lnTo>
                  <a:lnTo>
                    <a:pt x="15976" y="116839"/>
                  </a:lnTo>
                  <a:lnTo>
                    <a:pt x="15976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4"/>
            <p:cNvSpPr/>
            <p:nvPr/>
          </p:nvSpPr>
          <p:spPr>
            <a:xfrm>
              <a:off x="544829" y="294131"/>
              <a:ext cx="226288" cy="104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5"/>
            <p:cNvSpPr/>
            <p:nvPr/>
          </p:nvSpPr>
          <p:spPr>
            <a:xfrm>
              <a:off x="254533" y="294131"/>
              <a:ext cx="227025" cy="1043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6"/>
            <p:cNvSpPr/>
            <p:nvPr/>
          </p:nvSpPr>
          <p:spPr>
            <a:xfrm>
              <a:off x="368807" y="254507"/>
              <a:ext cx="291465" cy="152400"/>
            </a:xfrm>
            <a:custGeom>
              <a:avLst/>
              <a:gdLst/>
              <a:ahLst/>
              <a:cxnLst/>
              <a:rect l="l" t="t" r="r" b="b"/>
              <a:pathLst>
                <a:path w="291465" h="152400">
                  <a:moveTo>
                    <a:pt x="146596" y="0"/>
                  </a:moveTo>
                  <a:lnTo>
                    <a:pt x="142519" y="0"/>
                  </a:lnTo>
                  <a:lnTo>
                    <a:pt x="140462" y="762"/>
                  </a:lnTo>
                  <a:lnTo>
                    <a:pt x="0" y="141858"/>
                  </a:lnTo>
                  <a:lnTo>
                    <a:pt x="0" y="146938"/>
                  </a:lnTo>
                  <a:lnTo>
                    <a:pt x="4673" y="151637"/>
                  </a:lnTo>
                  <a:lnTo>
                    <a:pt x="6718" y="152400"/>
                  </a:lnTo>
                  <a:lnTo>
                    <a:pt x="10807" y="152400"/>
                  </a:lnTo>
                  <a:lnTo>
                    <a:pt x="12852" y="151637"/>
                  </a:lnTo>
                  <a:lnTo>
                    <a:pt x="144564" y="19430"/>
                  </a:lnTo>
                  <a:lnTo>
                    <a:pt x="276199" y="151511"/>
                  </a:lnTo>
                  <a:lnTo>
                    <a:pt x="278231" y="152400"/>
                  </a:lnTo>
                  <a:lnTo>
                    <a:pt x="287515" y="152400"/>
                  </a:lnTo>
                  <a:lnTo>
                    <a:pt x="291058" y="143763"/>
                  </a:lnTo>
                  <a:lnTo>
                    <a:pt x="148653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7"/>
            <p:cNvSpPr/>
            <p:nvPr/>
          </p:nvSpPr>
          <p:spPr>
            <a:xfrm>
              <a:off x="313207" y="342900"/>
              <a:ext cx="400024" cy="27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8"/>
            <p:cNvSpPr/>
            <p:nvPr/>
          </p:nvSpPr>
          <p:spPr>
            <a:xfrm>
              <a:off x="256793" y="606551"/>
              <a:ext cx="513080" cy="16510"/>
            </a:xfrm>
            <a:custGeom>
              <a:avLst/>
              <a:gdLst/>
              <a:ahLst/>
              <a:cxnLst/>
              <a:rect l="l" t="t" r="r" b="b"/>
              <a:pathLst>
                <a:path w="513080" h="16509">
                  <a:moveTo>
                    <a:pt x="509231" y="0"/>
                  </a:moveTo>
                  <a:lnTo>
                    <a:pt x="3594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94" y="16001"/>
                  </a:lnTo>
                  <a:lnTo>
                    <a:pt x="509231" y="16001"/>
                  </a:lnTo>
                  <a:lnTo>
                    <a:pt x="512800" y="12446"/>
                  </a:lnTo>
                  <a:lnTo>
                    <a:pt x="512800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59"/>
          <p:cNvGrpSpPr/>
          <p:nvPr/>
        </p:nvGrpSpPr>
        <p:grpSpPr>
          <a:xfrm>
            <a:off x="16806670" y="248410"/>
            <a:ext cx="1033780" cy="944880"/>
            <a:chOff x="8403335" y="124205"/>
            <a:chExt cx="516890" cy="472440"/>
          </a:xfrm>
        </p:grpSpPr>
        <p:sp>
          <p:nvSpPr>
            <p:cNvPr id="104" name="object 60"/>
            <p:cNvSpPr/>
            <p:nvPr/>
          </p:nvSpPr>
          <p:spPr>
            <a:xfrm>
              <a:off x="8429243" y="236219"/>
              <a:ext cx="464820" cy="352425"/>
            </a:xfrm>
            <a:custGeom>
              <a:avLst/>
              <a:gdLst/>
              <a:ahLst/>
              <a:cxnLst/>
              <a:rect l="l" t="t" r="r" b="b"/>
              <a:pathLst>
                <a:path w="464820" h="352425">
                  <a:moveTo>
                    <a:pt x="232409" y="0"/>
                  </a:moveTo>
                  <a:lnTo>
                    <a:pt x="96138" y="136016"/>
                  </a:lnTo>
                  <a:lnTo>
                    <a:pt x="0" y="136016"/>
                  </a:lnTo>
                  <a:lnTo>
                    <a:pt x="0" y="352043"/>
                  </a:lnTo>
                  <a:lnTo>
                    <a:pt x="464820" y="352043"/>
                  </a:lnTo>
                  <a:lnTo>
                    <a:pt x="464820" y="136016"/>
                  </a:lnTo>
                  <a:lnTo>
                    <a:pt x="368680" y="136016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61"/>
            <p:cNvSpPr/>
            <p:nvPr/>
          </p:nvSpPr>
          <p:spPr>
            <a:xfrm>
              <a:off x="8613648" y="46024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61" y="32029"/>
                  </a:moveTo>
                  <a:lnTo>
                    <a:pt x="0" y="32029"/>
                  </a:lnTo>
                  <a:lnTo>
                    <a:pt x="0" y="128016"/>
                  </a:lnTo>
                  <a:lnTo>
                    <a:pt x="95961" y="128016"/>
                  </a:lnTo>
                  <a:lnTo>
                    <a:pt x="95961" y="32029"/>
                  </a:lnTo>
                  <a:close/>
                </a:path>
                <a:path w="96520" h="128270">
                  <a:moveTo>
                    <a:pt x="96012" y="889"/>
                  </a:moveTo>
                  <a:lnTo>
                    <a:pt x="95123" y="0"/>
                  </a:lnTo>
                  <a:lnTo>
                    <a:pt x="889" y="0"/>
                  </a:lnTo>
                  <a:lnTo>
                    <a:pt x="0" y="889"/>
                  </a:lnTo>
                  <a:lnTo>
                    <a:pt x="0" y="32004"/>
                  </a:lnTo>
                  <a:lnTo>
                    <a:pt x="96012" y="32004"/>
                  </a:lnTo>
                  <a:lnTo>
                    <a:pt x="96012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62"/>
            <p:cNvSpPr/>
            <p:nvPr/>
          </p:nvSpPr>
          <p:spPr>
            <a:xfrm>
              <a:off x="8654033" y="140207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8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60451"/>
                  </a:lnTo>
                  <a:lnTo>
                    <a:pt x="3556" y="64007"/>
                  </a:lnTo>
                  <a:lnTo>
                    <a:pt x="94488" y="64007"/>
                  </a:lnTo>
                  <a:lnTo>
                    <a:pt x="98298" y="56895"/>
                  </a:lnTo>
                  <a:lnTo>
                    <a:pt x="81661" y="32003"/>
                  </a:lnTo>
                  <a:lnTo>
                    <a:pt x="98298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63"/>
            <p:cNvSpPr/>
            <p:nvPr/>
          </p:nvSpPr>
          <p:spPr>
            <a:xfrm>
              <a:off x="8654033" y="124205"/>
              <a:ext cx="16510" cy="120014"/>
            </a:xfrm>
            <a:custGeom>
              <a:avLst/>
              <a:gdLst/>
              <a:ahLst/>
              <a:cxnLst/>
              <a:rect l="l" t="t" r="r" b="b"/>
              <a:pathLst>
                <a:path w="16509" h="120014">
                  <a:moveTo>
                    <a:pt x="12446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12446" y="119634"/>
                  </a:lnTo>
                  <a:lnTo>
                    <a:pt x="16001" y="116078"/>
                  </a:lnTo>
                  <a:lnTo>
                    <a:pt x="16001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64"/>
            <p:cNvSpPr/>
            <p:nvPr/>
          </p:nvSpPr>
          <p:spPr>
            <a:xfrm>
              <a:off x="8692895" y="268223"/>
              <a:ext cx="227075" cy="1043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65"/>
            <p:cNvSpPr/>
            <p:nvPr/>
          </p:nvSpPr>
          <p:spPr>
            <a:xfrm>
              <a:off x="8403335" y="268223"/>
              <a:ext cx="2270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6"/>
            <p:cNvSpPr/>
            <p:nvPr/>
          </p:nvSpPr>
          <p:spPr>
            <a:xfrm>
              <a:off x="8516873" y="227837"/>
              <a:ext cx="292100" cy="152400"/>
            </a:xfrm>
            <a:custGeom>
              <a:avLst/>
              <a:gdLst/>
              <a:ahLst/>
              <a:cxnLst/>
              <a:rect l="l" t="t" r="r" b="b"/>
              <a:pathLst>
                <a:path w="292100" h="152400">
                  <a:moveTo>
                    <a:pt x="146939" y="0"/>
                  </a:moveTo>
                  <a:lnTo>
                    <a:pt x="142875" y="0"/>
                  </a:lnTo>
                  <a:lnTo>
                    <a:pt x="140843" y="762"/>
                  </a:lnTo>
                  <a:lnTo>
                    <a:pt x="0" y="141859"/>
                  </a:lnTo>
                  <a:lnTo>
                    <a:pt x="0" y="146938"/>
                  </a:lnTo>
                  <a:lnTo>
                    <a:pt x="4699" y="151637"/>
                  </a:lnTo>
                  <a:lnTo>
                    <a:pt x="6730" y="152400"/>
                  </a:lnTo>
                  <a:lnTo>
                    <a:pt x="10795" y="152400"/>
                  </a:lnTo>
                  <a:lnTo>
                    <a:pt x="12826" y="151637"/>
                  </a:lnTo>
                  <a:lnTo>
                    <a:pt x="144906" y="19431"/>
                  </a:lnTo>
                  <a:lnTo>
                    <a:pt x="276859" y="151511"/>
                  </a:lnTo>
                  <a:lnTo>
                    <a:pt x="278892" y="152400"/>
                  </a:lnTo>
                  <a:lnTo>
                    <a:pt x="288290" y="152400"/>
                  </a:lnTo>
                  <a:lnTo>
                    <a:pt x="291846" y="143763"/>
                  </a:lnTo>
                  <a:lnTo>
                    <a:pt x="149098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67"/>
            <p:cNvSpPr/>
            <p:nvPr/>
          </p:nvSpPr>
          <p:spPr>
            <a:xfrm>
              <a:off x="8461247" y="316229"/>
              <a:ext cx="400811" cy="280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68"/>
            <p:cNvSpPr/>
            <p:nvPr/>
          </p:nvSpPr>
          <p:spPr>
            <a:xfrm>
              <a:off x="8405621" y="580643"/>
              <a:ext cx="512445" cy="16510"/>
            </a:xfrm>
            <a:custGeom>
              <a:avLst/>
              <a:gdLst/>
              <a:ahLst/>
              <a:cxnLst/>
              <a:rect l="l" t="t" r="r" b="b"/>
              <a:pathLst>
                <a:path w="512445" h="16509">
                  <a:moveTo>
                    <a:pt x="508507" y="0"/>
                  </a:moveTo>
                  <a:lnTo>
                    <a:pt x="3555" y="0"/>
                  </a:lnTo>
                  <a:lnTo>
                    <a:pt x="0" y="3555"/>
                  </a:lnTo>
                  <a:lnTo>
                    <a:pt x="0" y="12445"/>
                  </a:lnTo>
                  <a:lnTo>
                    <a:pt x="3555" y="16001"/>
                  </a:lnTo>
                  <a:lnTo>
                    <a:pt x="508507" y="16001"/>
                  </a:lnTo>
                  <a:lnTo>
                    <a:pt x="512063" y="12445"/>
                  </a:lnTo>
                  <a:lnTo>
                    <a:pt x="512063" y="3555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33">
            <a:extLst>
              <a:ext uri="{FF2B5EF4-FFF2-40B4-BE49-F238E27FC236}">
                <a16:creationId xmlns:a16="http://schemas.microsoft.com/office/drawing/2014/main" xmlns="" id="{777F1581-98EC-4E33-8F5A-21E98B4A1C97}"/>
              </a:ext>
            </a:extLst>
          </p:cNvPr>
          <p:cNvSpPr txBox="1"/>
          <p:nvPr/>
        </p:nvSpPr>
        <p:spPr>
          <a:xfrm>
            <a:off x="12018844" y="3813554"/>
            <a:ext cx="191388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3,55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15" name="object 17">
            <a:extLst>
              <a:ext uri="{FF2B5EF4-FFF2-40B4-BE49-F238E27FC236}">
                <a16:creationId xmlns:a16="http://schemas.microsoft.com/office/drawing/2014/main" xmlns="" id="{AE6121AC-7C3B-4672-AFB4-A2F7AE50A173}"/>
              </a:ext>
            </a:extLst>
          </p:cNvPr>
          <p:cNvSpPr txBox="1"/>
          <p:nvPr/>
        </p:nvSpPr>
        <p:spPr>
          <a:xfrm>
            <a:off x="5657738" y="6218229"/>
            <a:ext cx="2693162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sz="2800" i="1" spc="150" dirty="0">
                <a:cs typeface="Cavolini" panose="03000502040302020204" pitchFamily="66" charset="0"/>
              </a:rPr>
              <a:t>Anadolu</a:t>
            </a:r>
            <a:r>
              <a:rPr lang="tr-TR" sz="2800" i="1" spc="150" dirty="0">
                <a:cs typeface="Cavolini" panose="03000502040302020204" pitchFamily="66" charset="0"/>
              </a:rPr>
              <a:t> Liseleri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16" name="object 41">
            <a:extLst>
              <a:ext uri="{FF2B5EF4-FFF2-40B4-BE49-F238E27FC236}">
                <a16:creationId xmlns:a16="http://schemas.microsoft.com/office/drawing/2014/main" xmlns="" id="{E978446B-1FA1-47AF-9387-2EB994A3171D}"/>
              </a:ext>
            </a:extLst>
          </p:cNvPr>
          <p:cNvSpPr txBox="1"/>
          <p:nvPr/>
        </p:nvSpPr>
        <p:spPr>
          <a:xfrm>
            <a:off x="9143999" y="6275604"/>
            <a:ext cx="1911350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408,4461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xmlns="" id="{5767CCDD-33C3-44A5-9625-EF29255452F5}"/>
              </a:ext>
            </a:extLst>
          </p:cNvPr>
          <p:cNvSpPr txBox="1"/>
          <p:nvPr/>
        </p:nvSpPr>
        <p:spPr>
          <a:xfrm>
            <a:off x="11988290" y="6218230"/>
            <a:ext cx="1913888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11,23</a:t>
            </a:r>
          </a:p>
        </p:txBody>
      </p:sp>
      <p:sp>
        <p:nvSpPr>
          <p:cNvPr id="118" name="object 28">
            <a:extLst>
              <a:ext uri="{FF2B5EF4-FFF2-40B4-BE49-F238E27FC236}">
                <a16:creationId xmlns:a16="http://schemas.microsoft.com/office/drawing/2014/main" xmlns="" id="{CCDB9433-7E88-4725-9422-3BD59E2E6D05}"/>
              </a:ext>
            </a:extLst>
          </p:cNvPr>
          <p:cNvSpPr txBox="1"/>
          <p:nvPr/>
        </p:nvSpPr>
        <p:spPr>
          <a:xfrm>
            <a:off x="15701262" y="6236036"/>
            <a:ext cx="723900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12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19" name="object 15">
            <a:extLst>
              <a:ext uri="{FF2B5EF4-FFF2-40B4-BE49-F238E27FC236}">
                <a16:creationId xmlns:a16="http://schemas.microsoft.com/office/drawing/2014/main" xmlns="" id="{5C998DA7-6791-41B9-85E4-4AABE09C8A8D}"/>
              </a:ext>
            </a:extLst>
          </p:cNvPr>
          <p:cNvSpPr txBox="1"/>
          <p:nvPr/>
        </p:nvSpPr>
        <p:spPr>
          <a:xfrm>
            <a:off x="5472686" y="7343853"/>
            <a:ext cx="2770376" cy="106695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tr-TR" sz="2200" i="1" spc="100" dirty="0">
                <a:cs typeface="Cavolini" panose="03000502040302020204" pitchFamily="66" charset="0"/>
              </a:rPr>
              <a:t>Fen ve Sosyal  </a:t>
            </a:r>
            <a:r>
              <a:rPr lang="tr-TR" sz="2200" i="1" spc="140" dirty="0">
                <a:cs typeface="Cavolini" panose="03000502040302020204" pitchFamily="66" charset="0"/>
              </a:rPr>
              <a:t>Bilimler Programı</a:t>
            </a:r>
            <a:endParaRPr lang="tr-TR" sz="2200" i="1" dirty="0">
              <a:cs typeface="Cavolini" panose="03000502040302020204" pitchFamily="66" charset="0"/>
            </a:endParaRPr>
          </a:p>
          <a:p>
            <a:pPr marL="25400">
              <a:spcBef>
                <a:spcPts val="200"/>
              </a:spcBef>
            </a:pPr>
            <a:endParaRPr sz="2200" i="1" dirty="0">
              <a:cs typeface="Cavolini" panose="03000502040302020204" pitchFamily="66" charset="0"/>
            </a:endParaRPr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xmlns="" id="{0230BA11-E5A3-492D-8F2F-5B1091F24FDF}"/>
              </a:ext>
            </a:extLst>
          </p:cNvPr>
          <p:cNvSpPr txBox="1"/>
          <p:nvPr/>
        </p:nvSpPr>
        <p:spPr>
          <a:xfrm>
            <a:off x="9143999" y="7482164"/>
            <a:ext cx="1911350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392,2993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1" name="object 33">
            <a:extLst>
              <a:ext uri="{FF2B5EF4-FFF2-40B4-BE49-F238E27FC236}">
                <a16:creationId xmlns:a16="http://schemas.microsoft.com/office/drawing/2014/main" xmlns="" id="{68315226-1531-46C5-8335-9CC03FA5A05F}"/>
              </a:ext>
            </a:extLst>
          </p:cNvPr>
          <p:cNvSpPr txBox="1"/>
          <p:nvPr/>
        </p:nvSpPr>
        <p:spPr>
          <a:xfrm>
            <a:off x="12018844" y="7482164"/>
            <a:ext cx="1913888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14,39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2" name="object 28">
            <a:extLst>
              <a:ext uri="{FF2B5EF4-FFF2-40B4-BE49-F238E27FC236}">
                <a16:creationId xmlns:a16="http://schemas.microsoft.com/office/drawing/2014/main" xmlns="" id="{AF196B51-3F60-4D77-BA7B-C200F41EABB8}"/>
              </a:ext>
            </a:extLst>
          </p:cNvPr>
          <p:cNvSpPr txBox="1"/>
          <p:nvPr/>
        </p:nvSpPr>
        <p:spPr>
          <a:xfrm>
            <a:off x="15725282" y="7482164"/>
            <a:ext cx="723900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6</a:t>
            </a:r>
            <a:r>
              <a:rPr sz="2800" i="1" spc="-2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3" name="object 15">
            <a:extLst>
              <a:ext uri="{FF2B5EF4-FFF2-40B4-BE49-F238E27FC236}">
                <a16:creationId xmlns:a16="http://schemas.microsoft.com/office/drawing/2014/main" xmlns="" id="{991DDB9E-7931-4066-AB40-ACFD779167EA}"/>
              </a:ext>
            </a:extLst>
          </p:cNvPr>
          <p:cNvSpPr txBox="1"/>
          <p:nvPr/>
        </p:nvSpPr>
        <p:spPr>
          <a:xfrm>
            <a:off x="5751449" y="8662160"/>
            <a:ext cx="2490470" cy="45653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800" i="1" spc="100" dirty="0">
                <a:cs typeface="Cavolini" panose="03000502040302020204" pitchFamily="66" charset="0"/>
              </a:rPr>
              <a:t>Fen</a:t>
            </a:r>
            <a:r>
              <a:rPr sz="2800" i="1" spc="-30" dirty="0">
                <a:cs typeface="Cavolini" panose="03000502040302020204" pitchFamily="66" charset="0"/>
              </a:rPr>
              <a:t> </a:t>
            </a:r>
            <a:r>
              <a:rPr sz="2800" i="1" spc="150" dirty="0">
                <a:cs typeface="Cavolini" panose="03000502040302020204" pitchFamily="66" charset="0"/>
              </a:rPr>
              <a:t>Bilimleri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4" name="object 41">
            <a:extLst>
              <a:ext uri="{FF2B5EF4-FFF2-40B4-BE49-F238E27FC236}">
                <a16:creationId xmlns:a16="http://schemas.microsoft.com/office/drawing/2014/main" xmlns="" id="{DD5DEED3-B71C-43DA-A083-77FAA1A7F7C6}"/>
              </a:ext>
            </a:extLst>
          </p:cNvPr>
          <p:cNvSpPr txBox="1"/>
          <p:nvPr/>
        </p:nvSpPr>
        <p:spPr>
          <a:xfrm>
            <a:off x="9100987" y="8633522"/>
            <a:ext cx="1911350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390,3346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5" name="object 33">
            <a:extLst>
              <a:ext uri="{FF2B5EF4-FFF2-40B4-BE49-F238E27FC236}">
                <a16:creationId xmlns:a16="http://schemas.microsoft.com/office/drawing/2014/main" xmlns="" id="{B459AE57-E5A9-468D-ACBA-1B9D6DF58838}"/>
              </a:ext>
            </a:extLst>
          </p:cNvPr>
          <p:cNvSpPr txBox="1"/>
          <p:nvPr/>
        </p:nvSpPr>
        <p:spPr>
          <a:xfrm>
            <a:off x="11988290" y="8596664"/>
            <a:ext cx="1913888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14.79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6" name="object 28">
            <a:extLst>
              <a:ext uri="{FF2B5EF4-FFF2-40B4-BE49-F238E27FC236}">
                <a16:creationId xmlns:a16="http://schemas.microsoft.com/office/drawing/2014/main" xmlns="" id="{A14FB4C6-AFFD-49C8-8669-980928C14B1D}"/>
              </a:ext>
            </a:extLst>
          </p:cNvPr>
          <p:cNvSpPr txBox="1"/>
          <p:nvPr/>
        </p:nvSpPr>
        <p:spPr>
          <a:xfrm>
            <a:off x="15749302" y="8628524"/>
            <a:ext cx="723900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12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2378076" y="5103595"/>
            <a:ext cx="36939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Arial" charset="0"/>
                <a:cs typeface="Arial" charset="0"/>
              </a:rPr>
              <a:t/>
            </a:r>
            <a:br>
              <a:rPr lang="tr-TR" sz="3600">
                <a:latin typeface="Arial" charset="0"/>
                <a:cs typeface="Arial" charset="0"/>
              </a:rPr>
            </a:br>
            <a:endParaRPr lang="tr-TR" sz="3600">
              <a:latin typeface="Arial" charset="0"/>
              <a:cs typeface="Arial" charset="0"/>
            </a:endParaRP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2378076" y="5103595"/>
            <a:ext cx="36939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Arial" charset="0"/>
                <a:cs typeface="Arial" charset="0"/>
              </a:rPr>
              <a:t/>
            </a:r>
            <a:br>
              <a:rPr lang="tr-TR" sz="3600">
                <a:latin typeface="Arial" charset="0"/>
                <a:cs typeface="Arial" charset="0"/>
              </a:rPr>
            </a:br>
            <a:endParaRPr lang="tr-TR" sz="3600">
              <a:latin typeface="Arial" charset="0"/>
              <a:cs typeface="Arial" charset="0"/>
            </a:endParaRPr>
          </a:p>
        </p:txBody>
      </p:sp>
      <p:pic>
        <p:nvPicPr>
          <p:cNvPr id="129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943710" y="9542272"/>
            <a:ext cx="6895811" cy="1301585"/>
          </a:xfrm>
          <a:prstGeom prst="rect">
            <a:avLst/>
          </a:prstGeom>
        </p:spPr>
      </p:pic>
      <p:pic>
        <p:nvPicPr>
          <p:cNvPr id="130" name="Picture 4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525700" y="9694110"/>
            <a:ext cx="697440" cy="676806"/>
          </a:xfrm>
          <a:prstGeom prst="rect">
            <a:avLst/>
          </a:prstGeom>
        </p:spPr>
      </p:pic>
      <p:sp>
        <p:nvSpPr>
          <p:cNvPr id="131" name="TextBox 48"/>
          <p:cNvSpPr txBox="1"/>
          <p:nvPr/>
        </p:nvSpPr>
        <p:spPr>
          <a:xfrm>
            <a:off x="12397886" y="9790942"/>
            <a:ext cx="5022868" cy="41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z="2367" dirty="0">
                <a:solidFill>
                  <a:srgbClr val="000000"/>
                </a:solidFill>
                <a:latin typeface="Bryndan Write"/>
              </a:rPr>
              <a:t>Besni Rehberlik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411478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ject 3"/>
          <p:cNvSpPr txBox="1">
            <a:spLocks/>
          </p:cNvSpPr>
          <p:nvPr/>
        </p:nvSpPr>
        <p:spPr>
          <a:xfrm>
            <a:off x="2305467" y="924434"/>
            <a:ext cx="14306134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tr-TR" sz="4800">
                <a:solidFill>
                  <a:srgbClr val="000000"/>
                </a:solidFill>
              </a:rPr>
              <a:t>ADIYAMAN </a:t>
            </a:r>
            <a:r>
              <a:rPr lang="tr-TR" sz="4800" spc="-10">
                <a:solidFill>
                  <a:srgbClr val="000000"/>
                </a:solidFill>
              </a:rPr>
              <a:t>SINAV </a:t>
            </a:r>
            <a:r>
              <a:rPr lang="tr-TR" sz="4800">
                <a:solidFill>
                  <a:srgbClr val="000000"/>
                </a:solidFill>
              </a:rPr>
              <a:t>İLE </a:t>
            </a:r>
            <a:r>
              <a:rPr lang="tr-TR" sz="4800" spc="-10">
                <a:solidFill>
                  <a:srgbClr val="000000"/>
                </a:solidFill>
              </a:rPr>
              <a:t>ÖĞRENCİ </a:t>
            </a:r>
            <a:r>
              <a:rPr lang="tr-TR" sz="4800">
                <a:solidFill>
                  <a:srgbClr val="000000"/>
                </a:solidFill>
              </a:rPr>
              <a:t>ALAN</a:t>
            </a:r>
            <a:r>
              <a:rPr lang="tr-TR" sz="4800" spc="-150">
                <a:solidFill>
                  <a:srgbClr val="000000"/>
                </a:solidFill>
              </a:rPr>
              <a:t> </a:t>
            </a:r>
            <a:r>
              <a:rPr lang="tr-TR" sz="4800" spc="-10">
                <a:solidFill>
                  <a:srgbClr val="000000"/>
                </a:solidFill>
              </a:rPr>
              <a:t>OKULLAR</a:t>
            </a:r>
            <a:endParaRPr lang="tr-TR" sz="4800" spc="-10" dirty="0">
              <a:solidFill>
                <a:srgbClr val="000000"/>
              </a:solidFill>
            </a:endParaRPr>
          </a:p>
        </p:txBody>
      </p:sp>
      <p:sp>
        <p:nvSpPr>
          <p:cNvPr id="132" name="object 4"/>
          <p:cNvSpPr/>
          <p:nvPr/>
        </p:nvSpPr>
        <p:spPr>
          <a:xfrm>
            <a:off x="437103" y="1820521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4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33" name="object 5"/>
          <p:cNvSpPr txBox="1"/>
          <p:nvPr/>
        </p:nvSpPr>
        <p:spPr>
          <a:xfrm>
            <a:off x="1779746" y="2084681"/>
            <a:ext cx="189230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40" dirty="0">
                <a:latin typeface="Comic Sans MS" panose="030F0702030302020204" pitchFamily="66" charset="0"/>
                <a:cs typeface="Verdana"/>
              </a:rPr>
              <a:t>OKUL</a:t>
            </a:r>
            <a:r>
              <a:rPr sz="2800" spc="-3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34" name="object 11"/>
          <p:cNvSpPr/>
          <p:nvPr/>
        </p:nvSpPr>
        <p:spPr>
          <a:xfrm>
            <a:off x="5383752" y="1820521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35" name="object 12"/>
          <p:cNvSpPr txBox="1"/>
          <p:nvPr/>
        </p:nvSpPr>
        <p:spPr>
          <a:xfrm>
            <a:off x="5880873" y="2113593"/>
            <a:ext cx="2412742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70" dirty="0">
                <a:latin typeface="Comic Sans MS" panose="030F0702030302020204" pitchFamily="66" charset="0"/>
                <a:cs typeface="Verdana"/>
              </a:rPr>
              <a:t>ALAN</a:t>
            </a:r>
            <a:r>
              <a:rPr sz="2800" spc="-5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36" name="object 17"/>
          <p:cNvSpPr/>
          <p:nvPr/>
        </p:nvSpPr>
        <p:spPr>
          <a:xfrm>
            <a:off x="8834343" y="1820521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4" h="528319">
                <a:moveTo>
                  <a:pt x="113652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36523" y="528065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4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37" name="object 19"/>
          <p:cNvSpPr/>
          <p:nvPr/>
        </p:nvSpPr>
        <p:spPr>
          <a:xfrm>
            <a:off x="11667457" y="1847953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5" h="528319">
                <a:moveTo>
                  <a:pt x="113652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36522" y="528066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5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38" name="object 21"/>
          <p:cNvSpPr/>
          <p:nvPr/>
        </p:nvSpPr>
        <p:spPr>
          <a:xfrm>
            <a:off x="14502098" y="1820521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4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39" name="object 23"/>
          <p:cNvSpPr txBox="1"/>
          <p:nvPr/>
        </p:nvSpPr>
        <p:spPr>
          <a:xfrm>
            <a:off x="14662122" y="2099920"/>
            <a:ext cx="2449828" cy="425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600" spc="150" dirty="0">
                <a:latin typeface="Comic Sans MS" panose="030F0702030302020204" pitchFamily="66" charset="0"/>
                <a:cs typeface="Verdana"/>
              </a:rPr>
              <a:t>KONTENJAN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grpSp>
        <p:nvGrpSpPr>
          <p:cNvPr id="140" name="object 51"/>
          <p:cNvGrpSpPr/>
          <p:nvPr/>
        </p:nvGrpSpPr>
        <p:grpSpPr>
          <a:xfrm>
            <a:off x="509066" y="300226"/>
            <a:ext cx="1033780" cy="944880"/>
            <a:chOff x="254533" y="150113"/>
            <a:chExt cx="516890" cy="472440"/>
          </a:xfrm>
        </p:grpSpPr>
        <p:sp>
          <p:nvSpPr>
            <p:cNvPr id="141" name="object 52"/>
            <p:cNvSpPr/>
            <p:nvPr/>
          </p:nvSpPr>
          <p:spPr>
            <a:xfrm>
              <a:off x="281177" y="262127"/>
              <a:ext cx="464184" cy="353060"/>
            </a:xfrm>
            <a:custGeom>
              <a:avLst/>
              <a:gdLst/>
              <a:ahLst/>
              <a:cxnLst/>
              <a:rect l="l" t="t" r="r" b="b"/>
              <a:pathLst>
                <a:path w="464184" h="353059">
                  <a:moveTo>
                    <a:pt x="232028" y="0"/>
                  </a:moveTo>
                  <a:lnTo>
                    <a:pt x="96011" y="136271"/>
                  </a:lnTo>
                  <a:lnTo>
                    <a:pt x="0" y="136271"/>
                  </a:lnTo>
                  <a:lnTo>
                    <a:pt x="0" y="352806"/>
                  </a:lnTo>
                  <a:lnTo>
                    <a:pt x="464058" y="352806"/>
                  </a:lnTo>
                  <a:lnTo>
                    <a:pt x="464058" y="136271"/>
                  </a:lnTo>
                  <a:lnTo>
                    <a:pt x="368045" y="136271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53"/>
            <p:cNvSpPr/>
            <p:nvPr/>
          </p:nvSpPr>
          <p:spPr>
            <a:xfrm>
              <a:off x="464820" y="48691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86" y="32029"/>
                  </a:moveTo>
                  <a:lnTo>
                    <a:pt x="25" y="32029"/>
                  </a:lnTo>
                  <a:lnTo>
                    <a:pt x="25" y="128016"/>
                  </a:lnTo>
                  <a:lnTo>
                    <a:pt x="95986" y="128016"/>
                  </a:lnTo>
                  <a:lnTo>
                    <a:pt x="95986" y="32029"/>
                  </a:lnTo>
                  <a:close/>
                </a:path>
                <a:path w="96520" h="128270">
                  <a:moveTo>
                    <a:pt x="95986" y="889"/>
                  </a:moveTo>
                  <a:lnTo>
                    <a:pt x="95110" y="0"/>
                  </a:lnTo>
                  <a:lnTo>
                    <a:pt x="927" y="0"/>
                  </a:lnTo>
                  <a:lnTo>
                    <a:pt x="0" y="889"/>
                  </a:lnTo>
                  <a:lnTo>
                    <a:pt x="38" y="32004"/>
                  </a:lnTo>
                  <a:lnTo>
                    <a:pt x="95986" y="32004"/>
                  </a:lnTo>
                  <a:lnTo>
                    <a:pt x="95986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54"/>
            <p:cNvSpPr/>
            <p:nvPr/>
          </p:nvSpPr>
          <p:spPr>
            <a:xfrm>
              <a:off x="505206" y="166115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62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60451"/>
                  </a:lnTo>
                  <a:lnTo>
                    <a:pt x="3556" y="64008"/>
                  </a:lnTo>
                  <a:lnTo>
                    <a:pt x="94449" y="64008"/>
                  </a:lnTo>
                  <a:lnTo>
                    <a:pt x="98272" y="56896"/>
                  </a:lnTo>
                  <a:lnTo>
                    <a:pt x="81673" y="32004"/>
                  </a:lnTo>
                  <a:lnTo>
                    <a:pt x="98272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55"/>
            <p:cNvSpPr/>
            <p:nvPr/>
          </p:nvSpPr>
          <p:spPr>
            <a:xfrm>
              <a:off x="505206" y="150113"/>
              <a:ext cx="16510" cy="120650"/>
            </a:xfrm>
            <a:custGeom>
              <a:avLst/>
              <a:gdLst/>
              <a:ahLst/>
              <a:cxnLst/>
              <a:rect l="l" t="t" r="r" b="b"/>
              <a:pathLst>
                <a:path w="16509" h="120650">
                  <a:moveTo>
                    <a:pt x="12395" y="0"/>
                  </a:moveTo>
                  <a:lnTo>
                    <a:pt x="3543" y="0"/>
                  </a:lnTo>
                  <a:lnTo>
                    <a:pt x="0" y="3556"/>
                  </a:lnTo>
                  <a:lnTo>
                    <a:pt x="0" y="116839"/>
                  </a:lnTo>
                  <a:lnTo>
                    <a:pt x="3543" y="120396"/>
                  </a:lnTo>
                  <a:lnTo>
                    <a:pt x="12395" y="120396"/>
                  </a:lnTo>
                  <a:lnTo>
                    <a:pt x="15976" y="116839"/>
                  </a:lnTo>
                  <a:lnTo>
                    <a:pt x="15976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56"/>
            <p:cNvSpPr/>
            <p:nvPr/>
          </p:nvSpPr>
          <p:spPr>
            <a:xfrm>
              <a:off x="544829" y="294131"/>
              <a:ext cx="226288" cy="104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57"/>
            <p:cNvSpPr/>
            <p:nvPr/>
          </p:nvSpPr>
          <p:spPr>
            <a:xfrm>
              <a:off x="254533" y="294131"/>
              <a:ext cx="227025" cy="1043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58"/>
            <p:cNvSpPr/>
            <p:nvPr/>
          </p:nvSpPr>
          <p:spPr>
            <a:xfrm>
              <a:off x="368807" y="254507"/>
              <a:ext cx="291465" cy="152400"/>
            </a:xfrm>
            <a:custGeom>
              <a:avLst/>
              <a:gdLst/>
              <a:ahLst/>
              <a:cxnLst/>
              <a:rect l="l" t="t" r="r" b="b"/>
              <a:pathLst>
                <a:path w="291465" h="152400">
                  <a:moveTo>
                    <a:pt x="146596" y="0"/>
                  </a:moveTo>
                  <a:lnTo>
                    <a:pt x="142519" y="0"/>
                  </a:lnTo>
                  <a:lnTo>
                    <a:pt x="140462" y="762"/>
                  </a:lnTo>
                  <a:lnTo>
                    <a:pt x="0" y="141858"/>
                  </a:lnTo>
                  <a:lnTo>
                    <a:pt x="0" y="146938"/>
                  </a:lnTo>
                  <a:lnTo>
                    <a:pt x="4673" y="151637"/>
                  </a:lnTo>
                  <a:lnTo>
                    <a:pt x="6718" y="152400"/>
                  </a:lnTo>
                  <a:lnTo>
                    <a:pt x="10807" y="152400"/>
                  </a:lnTo>
                  <a:lnTo>
                    <a:pt x="12852" y="151637"/>
                  </a:lnTo>
                  <a:lnTo>
                    <a:pt x="144564" y="19430"/>
                  </a:lnTo>
                  <a:lnTo>
                    <a:pt x="276199" y="151511"/>
                  </a:lnTo>
                  <a:lnTo>
                    <a:pt x="278231" y="152400"/>
                  </a:lnTo>
                  <a:lnTo>
                    <a:pt x="287515" y="152400"/>
                  </a:lnTo>
                  <a:lnTo>
                    <a:pt x="291058" y="143763"/>
                  </a:lnTo>
                  <a:lnTo>
                    <a:pt x="148653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59"/>
            <p:cNvSpPr/>
            <p:nvPr/>
          </p:nvSpPr>
          <p:spPr>
            <a:xfrm>
              <a:off x="313207" y="342900"/>
              <a:ext cx="400024" cy="27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60"/>
            <p:cNvSpPr/>
            <p:nvPr/>
          </p:nvSpPr>
          <p:spPr>
            <a:xfrm>
              <a:off x="256793" y="606551"/>
              <a:ext cx="513080" cy="16510"/>
            </a:xfrm>
            <a:custGeom>
              <a:avLst/>
              <a:gdLst/>
              <a:ahLst/>
              <a:cxnLst/>
              <a:rect l="l" t="t" r="r" b="b"/>
              <a:pathLst>
                <a:path w="513080" h="16509">
                  <a:moveTo>
                    <a:pt x="509231" y="0"/>
                  </a:moveTo>
                  <a:lnTo>
                    <a:pt x="3594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94" y="16001"/>
                  </a:lnTo>
                  <a:lnTo>
                    <a:pt x="509231" y="16001"/>
                  </a:lnTo>
                  <a:lnTo>
                    <a:pt x="512800" y="12446"/>
                  </a:lnTo>
                  <a:lnTo>
                    <a:pt x="512800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61"/>
          <p:cNvGrpSpPr/>
          <p:nvPr/>
        </p:nvGrpSpPr>
        <p:grpSpPr>
          <a:xfrm>
            <a:off x="16806670" y="248410"/>
            <a:ext cx="1033780" cy="944880"/>
            <a:chOff x="8403335" y="124205"/>
            <a:chExt cx="516890" cy="472440"/>
          </a:xfrm>
        </p:grpSpPr>
        <p:sp>
          <p:nvSpPr>
            <p:cNvPr id="151" name="object 62"/>
            <p:cNvSpPr/>
            <p:nvPr/>
          </p:nvSpPr>
          <p:spPr>
            <a:xfrm>
              <a:off x="8429243" y="236219"/>
              <a:ext cx="464820" cy="352425"/>
            </a:xfrm>
            <a:custGeom>
              <a:avLst/>
              <a:gdLst/>
              <a:ahLst/>
              <a:cxnLst/>
              <a:rect l="l" t="t" r="r" b="b"/>
              <a:pathLst>
                <a:path w="464820" h="352425">
                  <a:moveTo>
                    <a:pt x="232409" y="0"/>
                  </a:moveTo>
                  <a:lnTo>
                    <a:pt x="96138" y="136016"/>
                  </a:lnTo>
                  <a:lnTo>
                    <a:pt x="0" y="136016"/>
                  </a:lnTo>
                  <a:lnTo>
                    <a:pt x="0" y="352043"/>
                  </a:lnTo>
                  <a:lnTo>
                    <a:pt x="464820" y="352043"/>
                  </a:lnTo>
                  <a:lnTo>
                    <a:pt x="464820" y="136016"/>
                  </a:lnTo>
                  <a:lnTo>
                    <a:pt x="368680" y="136016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63"/>
            <p:cNvSpPr/>
            <p:nvPr/>
          </p:nvSpPr>
          <p:spPr>
            <a:xfrm>
              <a:off x="8613648" y="46024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61" y="32029"/>
                  </a:moveTo>
                  <a:lnTo>
                    <a:pt x="0" y="32029"/>
                  </a:lnTo>
                  <a:lnTo>
                    <a:pt x="0" y="128016"/>
                  </a:lnTo>
                  <a:lnTo>
                    <a:pt x="95961" y="128016"/>
                  </a:lnTo>
                  <a:lnTo>
                    <a:pt x="95961" y="32029"/>
                  </a:lnTo>
                  <a:close/>
                </a:path>
                <a:path w="96520" h="128270">
                  <a:moveTo>
                    <a:pt x="96012" y="889"/>
                  </a:moveTo>
                  <a:lnTo>
                    <a:pt x="95123" y="0"/>
                  </a:lnTo>
                  <a:lnTo>
                    <a:pt x="889" y="0"/>
                  </a:lnTo>
                  <a:lnTo>
                    <a:pt x="0" y="889"/>
                  </a:lnTo>
                  <a:lnTo>
                    <a:pt x="0" y="32004"/>
                  </a:lnTo>
                  <a:lnTo>
                    <a:pt x="96012" y="32004"/>
                  </a:lnTo>
                  <a:lnTo>
                    <a:pt x="96012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64"/>
            <p:cNvSpPr/>
            <p:nvPr/>
          </p:nvSpPr>
          <p:spPr>
            <a:xfrm>
              <a:off x="8654033" y="140207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8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60451"/>
                  </a:lnTo>
                  <a:lnTo>
                    <a:pt x="3556" y="64007"/>
                  </a:lnTo>
                  <a:lnTo>
                    <a:pt x="94488" y="64007"/>
                  </a:lnTo>
                  <a:lnTo>
                    <a:pt x="98298" y="56895"/>
                  </a:lnTo>
                  <a:lnTo>
                    <a:pt x="81661" y="32003"/>
                  </a:lnTo>
                  <a:lnTo>
                    <a:pt x="98298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65"/>
            <p:cNvSpPr/>
            <p:nvPr/>
          </p:nvSpPr>
          <p:spPr>
            <a:xfrm>
              <a:off x="8654033" y="124205"/>
              <a:ext cx="16510" cy="120014"/>
            </a:xfrm>
            <a:custGeom>
              <a:avLst/>
              <a:gdLst/>
              <a:ahLst/>
              <a:cxnLst/>
              <a:rect l="l" t="t" r="r" b="b"/>
              <a:pathLst>
                <a:path w="16509" h="120014">
                  <a:moveTo>
                    <a:pt x="12446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12446" y="119634"/>
                  </a:lnTo>
                  <a:lnTo>
                    <a:pt x="16001" y="116078"/>
                  </a:lnTo>
                  <a:lnTo>
                    <a:pt x="16001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6"/>
            <p:cNvSpPr/>
            <p:nvPr/>
          </p:nvSpPr>
          <p:spPr>
            <a:xfrm>
              <a:off x="8692895" y="268223"/>
              <a:ext cx="227075" cy="1043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67"/>
            <p:cNvSpPr/>
            <p:nvPr/>
          </p:nvSpPr>
          <p:spPr>
            <a:xfrm>
              <a:off x="8403335" y="268223"/>
              <a:ext cx="2270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68"/>
            <p:cNvSpPr/>
            <p:nvPr/>
          </p:nvSpPr>
          <p:spPr>
            <a:xfrm>
              <a:off x="8516873" y="227837"/>
              <a:ext cx="292100" cy="152400"/>
            </a:xfrm>
            <a:custGeom>
              <a:avLst/>
              <a:gdLst/>
              <a:ahLst/>
              <a:cxnLst/>
              <a:rect l="l" t="t" r="r" b="b"/>
              <a:pathLst>
                <a:path w="292100" h="152400">
                  <a:moveTo>
                    <a:pt x="146939" y="0"/>
                  </a:moveTo>
                  <a:lnTo>
                    <a:pt x="142875" y="0"/>
                  </a:lnTo>
                  <a:lnTo>
                    <a:pt x="140843" y="762"/>
                  </a:lnTo>
                  <a:lnTo>
                    <a:pt x="0" y="141859"/>
                  </a:lnTo>
                  <a:lnTo>
                    <a:pt x="0" y="146938"/>
                  </a:lnTo>
                  <a:lnTo>
                    <a:pt x="4699" y="151637"/>
                  </a:lnTo>
                  <a:lnTo>
                    <a:pt x="6730" y="152400"/>
                  </a:lnTo>
                  <a:lnTo>
                    <a:pt x="10795" y="152400"/>
                  </a:lnTo>
                  <a:lnTo>
                    <a:pt x="12826" y="151637"/>
                  </a:lnTo>
                  <a:lnTo>
                    <a:pt x="144906" y="19431"/>
                  </a:lnTo>
                  <a:lnTo>
                    <a:pt x="276859" y="151511"/>
                  </a:lnTo>
                  <a:lnTo>
                    <a:pt x="278892" y="152400"/>
                  </a:lnTo>
                  <a:lnTo>
                    <a:pt x="288290" y="152400"/>
                  </a:lnTo>
                  <a:lnTo>
                    <a:pt x="291846" y="143763"/>
                  </a:lnTo>
                  <a:lnTo>
                    <a:pt x="149098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69"/>
            <p:cNvSpPr/>
            <p:nvPr/>
          </p:nvSpPr>
          <p:spPr>
            <a:xfrm>
              <a:off x="8461247" y="316229"/>
              <a:ext cx="400811" cy="280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70"/>
            <p:cNvSpPr/>
            <p:nvPr/>
          </p:nvSpPr>
          <p:spPr>
            <a:xfrm>
              <a:off x="8405621" y="580643"/>
              <a:ext cx="512445" cy="16510"/>
            </a:xfrm>
            <a:custGeom>
              <a:avLst/>
              <a:gdLst/>
              <a:ahLst/>
              <a:cxnLst/>
              <a:rect l="l" t="t" r="r" b="b"/>
              <a:pathLst>
                <a:path w="512445" h="16509">
                  <a:moveTo>
                    <a:pt x="508507" y="0"/>
                  </a:moveTo>
                  <a:lnTo>
                    <a:pt x="3555" y="0"/>
                  </a:lnTo>
                  <a:lnTo>
                    <a:pt x="0" y="3555"/>
                  </a:lnTo>
                  <a:lnTo>
                    <a:pt x="0" y="12445"/>
                  </a:lnTo>
                  <a:lnTo>
                    <a:pt x="3555" y="16001"/>
                  </a:lnTo>
                  <a:lnTo>
                    <a:pt x="508507" y="16001"/>
                  </a:lnTo>
                  <a:lnTo>
                    <a:pt x="512063" y="12445"/>
                  </a:lnTo>
                  <a:lnTo>
                    <a:pt x="512063" y="3555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7">
            <a:extLst>
              <a:ext uri="{FF2B5EF4-FFF2-40B4-BE49-F238E27FC236}">
                <a16:creationId xmlns:a16="http://schemas.microsoft.com/office/drawing/2014/main" xmlns="" id="{3405A20E-6713-4441-8E49-B70E8B58F904}"/>
              </a:ext>
            </a:extLst>
          </p:cNvPr>
          <p:cNvSpPr txBox="1"/>
          <p:nvPr/>
        </p:nvSpPr>
        <p:spPr>
          <a:xfrm>
            <a:off x="9046727" y="1896153"/>
            <a:ext cx="1805938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lang="tr-TR" sz="2800" i="1" spc="20" dirty="0">
                <a:latin typeface="Comic Sans MS" panose="030F0702030302020204" pitchFamily="66" charset="0"/>
                <a:cs typeface="Cavolini" panose="03000502040302020204" pitchFamily="66" charset="0"/>
              </a:rPr>
              <a:t>TABAN PUAN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1" name="object 19">
            <a:extLst>
              <a:ext uri="{FF2B5EF4-FFF2-40B4-BE49-F238E27FC236}">
                <a16:creationId xmlns:a16="http://schemas.microsoft.com/office/drawing/2014/main" xmlns="" id="{54F3F65D-FF64-47BE-980B-5657C0BBFFE0}"/>
              </a:ext>
            </a:extLst>
          </p:cNvPr>
          <p:cNvSpPr txBox="1"/>
          <p:nvPr/>
        </p:nvSpPr>
        <p:spPr>
          <a:xfrm>
            <a:off x="11863035" y="1914975"/>
            <a:ext cx="2020570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TABAN Y.DİLİM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2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943710" y="9542272"/>
            <a:ext cx="6895811" cy="1301585"/>
          </a:xfrm>
          <a:prstGeom prst="rect">
            <a:avLst/>
          </a:prstGeom>
        </p:spPr>
      </p:pic>
      <p:pic>
        <p:nvPicPr>
          <p:cNvPr id="163" name="Picture 4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525700" y="9694110"/>
            <a:ext cx="697440" cy="676806"/>
          </a:xfrm>
          <a:prstGeom prst="rect">
            <a:avLst/>
          </a:prstGeom>
        </p:spPr>
      </p:pic>
      <p:sp>
        <p:nvSpPr>
          <p:cNvPr id="164" name="TextBox 48"/>
          <p:cNvSpPr txBox="1"/>
          <p:nvPr/>
        </p:nvSpPr>
        <p:spPr>
          <a:xfrm>
            <a:off x="12397886" y="9790942"/>
            <a:ext cx="5022868" cy="41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z="2367" dirty="0">
                <a:solidFill>
                  <a:srgbClr val="000000"/>
                </a:solidFill>
                <a:latin typeface="Bryndan Write"/>
              </a:rPr>
              <a:t>Besni Rehberlik ve Araştırma Merkezi</a:t>
            </a:r>
          </a:p>
        </p:txBody>
      </p:sp>
      <p:sp>
        <p:nvSpPr>
          <p:cNvPr id="165" name="object 6"/>
          <p:cNvSpPr/>
          <p:nvPr/>
        </p:nvSpPr>
        <p:spPr>
          <a:xfrm>
            <a:off x="509017" y="3290314"/>
            <a:ext cx="4578350" cy="1013460"/>
          </a:xfrm>
          <a:custGeom>
            <a:avLst/>
            <a:gdLst/>
            <a:ahLst/>
            <a:cxnLst/>
            <a:rect l="l" t="t" r="r" b="b"/>
            <a:pathLst>
              <a:path w="2289175" h="506730">
                <a:moveTo>
                  <a:pt x="2204593" y="0"/>
                </a:moveTo>
                <a:lnTo>
                  <a:pt x="84455" y="0"/>
                </a:lnTo>
                <a:lnTo>
                  <a:pt x="51579" y="6641"/>
                </a:lnTo>
                <a:lnTo>
                  <a:pt x="24734" y="24749"/>
                </a:lnTo>
                <a:lnTo>
                  <a:pt x="6636" y="51595"/>
                </a:lnTo>
                <a:lnTo>
                  <a:pt x="0" y="84454"/>
                </a:lnTo>
                <a:lnTo>
                  <a:pt x="0" y="422274"/>
                </a:lnTo>
                <a:lnTo>
                  <a:pt x="6636" y="455134"/>
                </a:lnTo>
                <a:lnTo>
                  <a:pt x="24734" y="481980"/>
                </a:lnTo>
                <a:lnTo>
                  <a:pt x="51579" y="500088"/>
                </a:lnTo>
                <a:lnTo>
                  <a:pt x="84455" y="506729"/>
                </a:lnTo>
                <a:lnTo>
                  <a:pt x="2204593" y="506729"/>
                </a:lnTo>
                <a:lnTo>
                  <a:pt x="2237452" y="500088"/>
                </a:lnTo>
                <a:lnTo>
                  <a:pt x="2264298" y="481980"/>
                </a:lnTo>
                <a:lnTo>
                  <a:pt x="2282406" y="455134"/>
                </a:lnTo>
                <a:lnTo>
                  <a:pt x="2289048" y="422274"/>
                </a:lnTo>
                <a:lnTo>
                  <a:pt x="2289048" y="84454"/>
                </a:lnTo>
                <a:lnTo>
                  <a:pt x="2282406" y="51595"/>
                </a:lnTo>
                <a:lnTo>
                  <a:pt x="2264298" y="24749"/>
                </a:lnTo>
                <a:lnTo>
                  <a:pt x="2237452" y="6641"/>
                </a:lnTo>
                <a:lnTo>
                  <a:pt x="220459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82550" marR="64768" indent="-3810" algn="ctr">
              <a:spcBef>
                <a:spcPts val="200"/>
              </a:spcBef>
            </a:pPr>
            <a:r>
              <a:rPr lang="tr-TR" sz="2400" b="1" spc="100" dirty="0">
                <a:cs typeface="Verdana"/>
              </a:rPr>
              <a:t>Merkez/TOBB Kız Anadolu İmam Hatip </a:t>
            </a:r>
            <a:r>
              <a:rPr lang="tr-TR" sz="2400" b="1" spc="130" dirty="0">
                <a:cs typeface="Verdana"/>
              </a:rPr>
              <a:t>Lisesi</a:t>
            </a:r>
            <a:endParaRPr lang="tr-TR" sz="2400" b="1" dirty="0">
              <a:cs typeface="Verdana"/>
            </a:endParaRPr>
          </a:p>
        </p:txBody>
      </p:sp>
      <p:sp>
        <p:nvSpPr>
          <p:cNvPr id="166" name="object 7"/>
          <p:cNvSpPr/>
          <p:nvPr/>
        </p:nvSpPr>
        <p:spPr>
          <a:xfrm>
            <a:off x="509017" y="4594858"/>
            <a:ext cx="4578350" cy="1013460"/>
          </a:xfrm>
          <a:custGeom>
            <a:avLst/>
            <a:gdLst/>
            <a:ahLst/>
            <a:cxnLst/>
            <a:rect l="l" t="t" r="r" b="b"/>
            <a:pathLst>
              <a:path w="2289175" h="506730">
                <a:moveTo>
                  <a:pt x="2204593" y="0"/>
                </a:moveTo>
                <a:lnTo>
                  <a:pt x="84455" y="0"/>
                </a:lnTo>
                <a:lnTo>
                  <a:pt x="51579" y="6641"/>
                </a:lnTo>
                <a:lnTo>
                  <a:pt x="24734" y="24749"/>
                </a:lnTo>
                <a:lnTo>
                  <a:pt x="6636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36" y="455134"/>
                </a:lnTo>
                <a:lnTo>
                  <a:pt x="24734" y="481980"/>
                </a:lnTo>
                <a:lnTo>
                  <a:pt x="51579" y="500088"/>
                </a:lnTo>
                <a:lnTo>
                  <a:pt x="84455" y="506730"/>
                </a:lnTo>
                <a:lnTo>
                  <a:pt x="2204593" y="506730"/>
                </a:lnTo>
                <a:lnTo>
                  <a:pt x="2237452" y="500088"/>
                </a:lnTo>
                <a:lnTo>
                  <a:pt x="2264298" y="481980"/>
                </a:lnTo>
                <a:lnTo>
                  <a:pt x="2282406" y="455134"/>
                </a:lnTo>
                <a:lnTo>
                  <a:pt x="2289048" y="422275"/>
                </a:lnTo>
                <a:lnTo>
                  <a:pt x="2289048" y="84455"/>
                </a:lnTo>
                <a:lnTo>
                  <a:pt x="2282406" y="51595"/>
                </a:lnTo>
                <a:lnTo>
                  <a:pt x="2264298" y="24749"/>
                </a:lnTo>
                <a:lnTo>
                  <a:pt x="2237452" y="6641"/>
                </a:lnTo>
                <a:lnTo>
                  <a:pt x="220459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b="1" i="1"/>
          </a:p>
        </p:txBody>
      </p:sp>
      <p:sp>
        <p:nvSpPr>
          <p:cNvPr id="167" name="object 8"/>
          <p:cNvSpPr/>
          <p:nvPr/>
        </p:nvSpPr>
        <p:spPr>
          <a:xfrm>
            <a:off x="509017" y="5926834"/>
            <a:ext cx="4578350" cy="1013460"/>
          </a:xfrm>
          <a:custGeom>
            <a:avLst/>
            <a:gdLst/>
            <a:ahLst/>
            <a:cxnLst/>
            <a:rect l="l" t="t" r="r" b="b"/>
            <a:pathLst>
              <a:path w="2289175" h="506729">
                <a:moveTo>
                  <a:pt x="2204593" y="0"/>
                </a:moveTo>
                <a:lnTo>
                  <a:pt x="84455" y="0"/>
                </a:lnTo>
                <a:lnTo>
                  <a:pt x="51579" y="6641"/>
                </a:lnTo>
                <a:lnTo>
                  <a:pt x="24734" y="24749"/>
                </a:lnTo>
                <a:lnTo>
                  <a:pt x="6636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36" y="455134"/>
                </a:lnTo>
                <a:lnTo>
                  <a:pt x="24734" y="481980"/>
                </a:lnTo>
                <a:lnTo>
                  <a:pt x="51579" y="500088"/>
                </a:lnTo>
                <a:lnTo>
                  <a:pt x="84455" y="506730"/>
                </a:lnTo>
                <a:lnTo>
                  <a:pt x="2204593" y="506730"/>
                </a:lnTo>
                <a:lnTo>
                  <a:pt x="2237452" y="500088"/>
                </a:lnTo>
                <a:lnTo>
                  <a:pt x="2264298" y="481980"/>
                </a:lnTo>
                <a:lnTo>
                  <a:pt x="2282406" y="455134"/>
                </a:lnTo>
                <a:lnTo>
                  <a:pt x="2289048" y="422275"/>
                </a:lnTo>
                <a:lnTo>
                  <a:pt x="2289048" y="84455"/>
                </a:lnTo>
                <a:lnTo>
                  <a:pt x="2282406" y="51595"/>
                </a:lnTo>
                <a:lnTo>
                  <a:pt x="2264298" y="24749"/>
                </a:lnTo>
                <a:lnTo>
                  <a:pt x="2237452" y="6641"/>
                </a:lnTo>
                <a:lnTo>
                  <a:pt x="220459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b="1" i="1"/>
          </a:p>
        </p:txBody>
      </p:sp>
      <p:sp>
        <p:nvSpPr>
          <p:cNvPr id="168" name="object 9"/>
          <p:cNvSpPr/>
          <p:nvPr/>
        </p:nvSpPr>
        <p:spPr>
          <a:xfrm>
            <a:off x="457224" y="8559751"/>
            <a:ext cx="4578350" cy="1012190"/>
          </a:xfrm>
          <a:custGeom>
            <a:avLst/>
            <a:gdLst/>
            <a:ahLst/>
            <a:cxnLst/>
            <a:rect l="l" t="t" r="r" b="b"/>
            <a:pathLst>
              <a:path w="2289175" h="506095">
                <a:moveTo>
                  <a:pt x="2204720" y="0"/>
                </a:moveTo>
                <a:lnTo>
                  <a:pt x="84328" y="0"/>
                </a:lnTo>
                <a:lnTo>
                  <a:pt x="51504" y="6621"/>
                </a:lnTo>
                <a:lnTo>
                  <a:pt x="24699" y="24685"/>
                </a:lnTo>
                <a:lnTo>
                  <a:pt x="6627" y="51488"/>
                </a:lnTo>
                <a:lnTo>
                  <a:pt x="0" y="84327"/>
                </a:lnTo>
                <a:lnTo>
                  <a:pt x="0" y="421639"/>
                </a:lnTo>
                <a:lnTo>
                  <a:pt x="6627" y="454463"/>
                </a:lnTo>
                <a:lnTo>
                  <a:pt x="24699" y="481268"/>
                </a:lnTo>
                <a:lnTo>
                  <a:pt x="51504" y="499340"/>
                </a:lnTo>
                <a:lnTo>
                  <a:pt x="84328" y="505967"/>
                </a:lnTo>
                <a:lnTo>
                  <a:pt x="2204720" y="505967"/>
                </a:lnTo>
                <a:lnTo>
                  <a:pt x="2237559" y="499340"/>
                </a:lnTo>
                <a:lnTo>
                  <a:pt x="2264362" y="481268"/>
                </a:lnTo>
                <a:lnTo>
                  <a:pt x="2282426" y="454463"/>
                </a:lnTo>
                <a:lnTo>
                  <a:pt x="2289048" y="421639"/>
                </a:lnTo>
                <a:lnTo>
                  <a:pt x="2289048" y="84327"/>
                </a:lnTo>
                <a:lnTo>
                  <a:pt x="2282426" y="51488"/>
                </a:lnTo>
                <a:lnTo>
                  <a:pt x="2264362" y="24685"/>
                </a:lnTo>
                <a:lnTo>
                  <a:pt x="2237559" y="6621"/>
                </a:lnTo>
                <a:lnTo>
                  <a:pt x="220472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69" name="object 10"/>
          <p:cNvSpPr/>
          <p:nvPr/>
        </p:nvSpPr>
        <p:spPr>
          <a:xfrm>
            <a:off x="509066" y="7209830"/>
            <a:ext cx="4578350" cy="1013460"/>
          </a:xfrm>
          <a:custGeom>
            <a:avLst/>
            <a:gdLst/>
            <a:ahLst/>
            <a:cxnLst/>
            <a:rect l="l" t="t" r="r" b="b"/>
            <a:pathLst>
              <a:path w="2289175" h="506729">
                <a:moveTo>
                  <a:pt x="2204593" y="0"/>
                </a:moveTo>
                <a:lnTo>
                  <a:pt x="84455" y="0"/>
                </a:lnTo>
                <a:lnTo>
                  <a:pt x="51579" y="6636"/>
                </a:lnTo>
                <a:lnTo>
                  <a:pt x="24734" y="24734"/>
                </a:lnTo>
                <a:lnTo>
                  <a:pt x="6636" y="51579"/>
                </a:lnTo>
                <a:lnTo>
                  <a:pt x="0" y="84455"/>
                </a:lnTo>
                <a:lnTo>
                  <a:pt x="0" y="422275"/>
                </a:lnTo>
                <a:lnTo>
                  <a:pt x="6636" y="455150"/>
                </a:lnTo>
                <a:lnTo>
                  <a:pt x="24734" y="481995"/>
                </a:lnTo>
                <a:lnTo>
                  <a:pt x="51579" y="500093"/>
                </a:lnTo>
                <a:lnTo>
                  <a:pt x="84455" y="506730"/>
                </a:lnTo>
                <a:lnTo>
                  <a:pt x="2204593" y="506730"/>
                </a:lnTo>
                <a:lnTo>
                  <a:pt x="2237452" y="500093"/>
                </a:lnTo>
                <a:lnTo>
                  <a:pt x="2264298" y="481995"/>
                </a:lnTo>
                <a:lnTo>
                  <a:pt x="2282406" y="455150"/>
                </a:lnTo>
                <a:lnTo>
                  <a:pt x="2289048" y="422275"/>
                </a:lnTo>
                <a:lnTo>
                  <a:pt x="2289048" y="84455"/>
                </a:lnTo>
                <a:lnTo>
                  <a:pt x="2282406" y="51579"/>
                </a:lnTo>
                <a:lnTo>
                  <a:pt x="2264298" y="24734"/>
                </a:lnTo>
                <a:lnTo>
                  <a:pt x="2237452" y="6636"/>
                </a:lnTo>
                <a:lnTo>
                  <a:pt x="220459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b="1" dirty="0"/>
              <a:t>Çelikhan /Çelikhan Fen Lisesi</a:t>
            </a:r>
            <a:endParaRPr sz="2600" b="1" dirty="0"/>
          </a:p>
        </p:txBody>
      </p:sp>
      <p:sp>
        <p:nvSpPr>
          <p:cNvPr id="170" name="object 11"/>
          <p:cNvSpPr txBox="1"/>
          <p:nvPr/>
        </p:nvSpPr>
        <p:spPr>
          <a:xfrm>
            <a:off x="723995" y="4671595"/>
            <a:ext cx="4003802" cy="825867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82550" marR="64768" indent="-3810" algn="ctr">
              <a:spcBef>
                <a:spcPts val="200"/>
              </a:spcBef>
            </a:pPr>
            <a:r>
              <a:rPr lang="tr-TR" sz="2600" b="1" i="1" dirty="0">
                <a:cs typeface="Cavolini" panose="03000502040302020204" pitchFamily="66" charset="0"/>
              </a:rPr>
              <a:t>Kahta/ Kahta Borsa İstanbul Fen </a:t>
            </a:r>
            <a:r>
              <a:rPr lang="tr-TR" sz="2600" b="1" i="1" dirty="0" err="1">
                <a:cs typeface="Cavolini" panose="03000502040302020204" pitchFamily="66" charset="0"/>
              </a:rPr>
              <a:t>Lises</a:t>
            </a:r>
            <a:endParaRPr sz="2600" b="1" i="1" dirty="0">
              <a:cs typeface="Cavolini" panose="03000502040302020204" pitchFamily="66" charset="0"/>
            </a:endParaRPr>
          </a:p>
        </p:txBody>
      </p:sp>
      <p:sp>
        <p:nvSpPr>
          <p:cNvPr id="171" name="object 14"/>
          <p:cNvSpPr/>
          <p:nvPr/>
        </p:nvSpPr>
        <p:spPr>
          <a:xfrm>
            <a:off x="5472684" y="3276600"/>
            <a:ext cx="3048000" cy="1013460"/>
          </a:xfrm>
          <a:custGeom>
            <a:avLst/>
            <a:gdLst/>
            <a:ahLst/>
            <a:cxnLst/>
            <a:rect l="l" t="t" r="r" b="b"/>
            <a:pathLst>
              <a:path w="1524000" h="506730">
                <a:moveTo>
                  <a:pt x="1439545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4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5" y="506730"/>
                </a:lnTo>
                <a:lnTo>
                  <a:pt x="1439545" y="506730"/>
                </a:lnTo>
                <a:lnTo>
                  <a:pt x="1472404" y="500088"/>
                </a:lnTo>
                <a:lnTo>
                  <a:pt x="1499250" y="481980"/>
                </a:lnTo>
                <a:lnTo>
                  <a:pt x="1517358" y="455134"/>
                </a:lnTo>
                <a:lnTo>
                  <a:pt x="1523999" y="422275"/>
                </a:lnTo>
                <a:lnTo>
                  <a:pt x="1523999" y="84454"/>
                </a:lnTo>
                <a:lnTo>
                  <a:pt x="1517358" y="51595"/>
                </a:lnTo>
                <a:lnTo>
                  <a:pt x="1499250" y="24749"/>
                </a:lnTo>
                <a:lnTo>
                  <a:pt x="1472404" y="6641"/>
                </a:lnTo>
                <a:lnTo>
                  <a:pt x="14395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72" name="object 15"/>
          <p:cNvSpPr/>
          <p:nvPr/>
        </p:nvSpPr>
        <p:spPr>
          <a:xfrm>
            <a:off x="5472684" y="4602478"/>
            <a:ext cx="3009900" cy="1013460"/>
          </a:xfrm>
          <a:custGeom>
            <a:avLst/>
            <a:gdLst/>
            <a:ahLst/>
            <a:cxnLst/>
            <a:rect l="l" t="t" r="r" b="b"/>
            <a:pathLst>
              <a:path w="1504950" h="506730">
                <a:moveTo>
                  <a:pt x="1420495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5" y="506730"/>
                </a:lnTo>
                <a:lnTo>
                  <a:pt x="1420495" y="506730"/>
                </a:lnTo>
                <a:lnTo>
                  <a:pt x="1453354" y="500088"/>
                </a:lnTo>
                <a:lnTo>
                  <a:pt x="1480200" y="481980"/>
                </a:lnTo>
                <a:lnTo>
                  <a:pt x="1498308" y="455134"/>
                </a:lnTo>
                <a:lnTo>
                  <a:pt x="1504949" y="422275"/>
                </a:lnTo>
                <a:lnTo>
                  <a:pt x="1504949" y="84455"/>
                </a:lnTo>
                <a:lnTo>
                  <a:pt x="1498308" y="51595"/>
                </a:lnTo>
                <a:lnTo>
                  <a:pt x="1480200" y="24749"/>
                </a:lnTo>
                <a:lnTo>
                  <a:pt x="1453354" y="6641"/>
                </a:lnTo>
                <a:lnTo>
                  <a:pt x="142049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73" name="object 21"/>
          <p:cNvSpPr/>
          <p:nvPr/>
        </p:nvSpPr>
        <p:spPr>
          <a:xfrm>
            <a:off x="11739373" y="3290314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5" h="506730">
                <a:moveTo>
                  <a:pt x="1205484" y="84455"/>
                </a:moveTo>
                <a:lnTo>
                  <a:pt x="1198841" y="51600"/>
                </a:lnTo>
                <a:lnTo>
                  <a:pt x="1180731" y="24752"/>
                </a:lnTo>
                <a:lnTo>
                  <a:pt x="1153883" y="6642"/>
                </a:lnTo>
                <a:lnTo>
                  <a:pt x="1121029" y="0"/>
                </a:lnTo>
                <a:lnTo>
                  <a:pt x="84455" y="0"/>
                </a:lnTo>
                <a:lnTo>
                  <a:pt x="51587" y="6642"/>
                </a:lnTo>
                <a:lnTo>
                  <a:pt x="24739" y="24752"/>
                </a:lnTo>
                <a:lnTo>
                  <a:pt x="6629" y="51600"/>
                </a:lnTo>
                <a:lnTo>
                  <a:pt x="0" y="84455"/>
                </a:lnTo>
                <a:lnTo>
                  <a:pt x="0" y="422275"/>
                </a:lnTo>
                <a:lnTo>
                  <a:pt x="6629" y="455142"/>
                </a:lnTo>
                <a:lnTo>
                  <a:pt x="24739" y="481990"/>
                </a:lnTo>
                <a:lnTo>
                  <a:pt x="51587" y="500100"/>
                </a:lnTo>
                <a:lnTo>
                  <a:pt x="84455" y="506730"/>
                </a:lnTo>
                <a:lnTo>
                  <a:pt x="1121029" y="506730"/>
                </a:lnTo>
                <a:lnTo>
                  <a:pt x="1153883" y="500100"/>
                </a:lnTo>
                <a:lnTo>
                  <a:pt x="1180731" y="481990"/>
                </a:lnTo>
                <a:lnTo>
                  <a:pt x="1198841" y="455142"/>
                </a:lnTo>
                <a:lnTo>
                  <a:pt x="1205484" y="422275"/>
                </a:lnTo>
                <a:lnTo>
                  <a:pt x="1205484" y="8445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74" name="object 23"/>
          <p:cNvSpPr/>
          <p:nvPr/>
        </p:nvSpPr>
        <p:spPr>
          <a:xfrm>
            <a:off x="14574012" y="3290314"/>
            <a:ext cx="2976880" cy="1013460"/>
          </a:xfrm>
          <a:custGeom>
            <a:avLst/>
            <a:gdLst/>
            <a:ahLst/>
            <a:cxnLst/>
            <a:rect l="l" t="t" r="r" b="b"/>
            <a:pathLst>
              <a:path w="1488440" h="506730">
                <a:moveTo>
                  <a:pt x="1403730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4"/>
                </a:lnTo>
                <a:lnTo>
                  <a:pt x="0" y="422274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4" y="506729"/>
                </a:lnTo>
                <a:lnTo>
                  <a:pt x="1403730" y="506729"/>
                </a:lnTo>
                <a:lnTo>
                  <a:pt x="1436590" y="500088"/>
                </a:lnTo>
                <a:lnTo>
                  <a:pt x="1463436" y="481980"/>
                </a:lnTo>
                <a:lnTo>
                  <a:pt x="1481544" y="455134"/>
                </a:lnTo>
                <a:lnTo>
                  <a:pt x="1488186" y="422274"/>
                </a:lnTo>
                <a:lnTo>
                  <a:pt x="1488186" y="84454"/>
                </a:lnTo>
                <a:lnTo>
                  <a:pt x="1481544" y="51595"/>
                </a:lnTo>
                <a:lnTo>
                  <a:pt x="1463436" y="24749"/>
                </a:lnTo>
                <a:lnTo>
                  <a:pt x="1436590" y="6641"/>
                </a:lnTo>
                <a:lnTo>
                  <a:pt x="14037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24"/>
          <p:cNvSpPr txBox="1"/>
          <p:nvPr/>
        </p:nvSpPr>
        <p:spPr>
          <a:xfrm>
            <a:off x="15701262" y="3532632"/>
            <a:ext cx="72390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90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76" name="object 25"/>
          <p:cNvSpPr/>
          <p:nvPr/>
        </p:nvSpPr>
        <p:spPr>
          <a:xfrm>
            <a:off x="14574012" y="4608576"/>
            <a:ext cx="2976880" cy="1013460"/>
          </a:xfrm>
          <a:custGeom>
            <a:avLst/>
            <a:gdLst/>
            <a:ahLst/>
            <a:cxnLst/>
            <a:rect l="l" t="t" r="r" b="b"/>
            <a:pathLst>
              <a:path w="1488440" h="506730">
                <a:moveTo>
                  <a:pt x="1403730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4" y="506730"/>
                </a:lnTo>
                <a:lnTo>
                  <a:pt x="1403730" y="506730"/>
                </a:lnTo>
                <a:lnTo>
                  <a:pt x="1436590" y="500088"/>
                </a:lnTo>
                <a:lnTo>
                  <a:pt x="1463436" y="481980"/>
                </a:lnTo>
                <a:lnTo>
                  <a:pt x="1481544" y="455134"/>
                </a:lnTo>
                <a:lnTo>
                  <a:pt x="1488186" y="422275"/>
                </a:lnTo>
                <a:lnTo>
                  <a:pt x="1488186" y="84455"/>
                </a:lnTo>
                <a:lnTo>
                  <a:pt x="1481544" y="51595"/>
                </a:lnTo>
                <a:lnTo>
                  <a:pt x="1463436" y="24749"/>
                </a:lnTo>
                <a:lnTo>
                  <a:pt x="1436590" y="6641"/>
                </a:lnTo>
                <a:lnTo>
                  <a:pt x="14037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26"/>
          <p:cNvSpPr txBox="1"/>
          <p:nvPr/>
        </p:nvSpPr>
        <p:spPr>
          <a:xfrm>
            <a:off x="15544801" y="4851400"/>
            <a:ext cx="768346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12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78" name="object 27"/>
          <p:cNvSpPr/>
          <p:nvPr/>
        </p:nvSpPr>
        <p:spPr>
          <a:xfrm>
            <a:off x="14574012" y="5926834"/>
            <a:ext cx="2976880" cy="1013460"/>
          </a:xfrm>
          <a:custGeom>
            <a:avLst/>
            <a:gdLst/>
            <a:ahLst/>
            <a:cxnLst/>
            <a:rect l="l" t="t" r="r" b="b"/>
            <a:pathLst>
              <a:path w="1488440" h="506729">
                <a:moveTo>
                  <a:pt x="1403730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4" y="506730"/>
                </a:lnTo>
                <a:lnTo>
                  <a:pt x="1403730" y="506730"/>
                </a:lnTo>
                <a:lnTo>
                  <a:pt x="1436590" y="500088"/>
                </a:lnTo>
                <a:lnTo>
                  <a:pt x="1463436" y="481980"/>
                </a:lnTo>
                <a:lnTo>
                  <a:pt x="1481544" y="455134"/>
                </a:lnTo>
                <a:lnTo>
                  <a:pt x="1488186" y="422275"/>
                </a:lnTo>
                <a:lnTo>
                  <a:pt x="1488186" y="84455"/>
                </a:lnTo>
                <a:lnTo>
                  <a:pt x="1481544" y="51595"/>
                </a:lnTo>
                <a:lnTo>
                  <a:pt x="1463436" y="24749"/>
                </a:lnTo>
                <a:lnTo>
                  <a:pt x="1436590" y="6641"/>
                </a:lnTo>
                <a:lnTo>
                  <a:pt x="140373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28"/>
          <p:cNvSpPr txBox="1"/>
          <p:nvPr/>
        </p:nvSpPr>
        <p:spPr>
          <a:xfrm>
            <a:off x="15701262" y="6170166"/>
            <a:ext cx="723900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120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80" name="object 29"/>
          <p:cNvSpPr/>
          <p:nvPr/>
        </p:nvSpPr>
        <p:spPr>
          <a:xfrm>
            <a:off x="14574012" y="7246619"/>
            <a:ext cx="2976880" cy="1012190"/>
          </a:xfrm>
          <a:custGeom>
            <a:avLst/>
            <a:gdLst/>
            <a:ahLst/>
            <a:cxnLst/>
            <a:rect l="l" t="t" r="r" b="b"/>
            <a:pathLst>
              <a:path w="1488440" h="506095">
                <a:moveTo>
                  <a:pt x="1403858" y="0"/>
                </a:moveTo>
                <a:lnTo>
                  <a:pt x="84327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7"/>
                </a:lnTo>
                <a:lnTo>
                  <a:pt x="0" y="421639"/>
                </a:lnTo>
                <a:lnTo>
                  <a:pt x="6621" y="454463"/>
                </a:lnTo>
                <a:lnTo>
                  <a:pt x="24685" y="481268"/>
                </a:lnTo>
                <a:lnTo>
                  <a:pt x="51488" y="499340"/>
                </a:lnTo>
                <a:lnTo>
                  <a:pt x="84327" y="505967"/>
                </a:lnTo>
                <a:lnTo>
                  <a:pt x="1403858" y="505967"/>
                </a:lnTo>
                <a:lnTo>
                  <a:pt x="1436697" y="499340"/>
                </a:lnTo>
                <a:lnTo>
                  <a:pt x="1463500" y="481268"/>
                </a:lnTo>
                <a:lnTo>
                  <a:pt x="1481564" y="454463"/>
                </a:lnTo>
                <a:lnTo>
                  <a:pt x="1488186" y="421639"/>
                </a:lnTo>
                <a:lnTo>
                  <a:pt x="1488186" y="84327"/>
                </a:lnTo>
                <a:lnTo>
                  <a:pt x="1481564" y="51488"/>
                </a:lnTo>
                <a:lnTo>
                  <a:pt x="1463500" y="24685"/>
                </a:lnTo>
                <a:lnTo>
                  <a:pt x="1436697" y="6621"/>
                </a:lnTo>
                <a:lnTo>
                  <a:pt x="140385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30"/>
          <p:cNvSpPr txBox="1"/>
          <p:nvPr/>
        </p:nvSpPr>
        <p:spPr>
          <a:xfrm>
            <a:off x="15701262" y="7488934"/>
            <a:ext cx="1105408" cy="455253"/>
          </a:xfrm>
          <a:prstGeom prst="rect">
            <a:avLst/>
          </a:prstGeom>
          <a:noFill/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6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82" name="object 31"/>
          <p:cNvSpPr/>
          <p:nvPr/>
        </p:nvSpPr>
        <p:spPr>
          <a:xfrm>
            <a:off x="14574012" y="8564881"/>
            <a:ext cx="2976880" cy="1010918"/>
          </a:xfrm>
          <a:custGeom>
            <a:avLst/>
            <a:gdLst/>
            <a:ahLst/>
            <a:cxnLst/>
            <a:rect l="l" t="t" r="r" b="b"/>
            <a:pathLst>
              <a:path w="1488440" h="505460">
                <a:moveTo>
                  <a:pt x="1403985" y="0"/>
                </a:moveTo>
                <a:lnTo>
                  <a:pt x="84200" y="0"/>
                </a:lnTo>
                <a:lnTo>
                  <a:pt x="51434" y="6616"/>
                </a:lnTo>
                <a:lnTo>
                  <a:pt x="24669" y="24660"/>
                </a:lnTo>
                <a:lnTo>
                  <a:pt x="6619" y="51424"/>
                </a:lnTo>
                <a:lnTo>
                  <a:pt x="0" y="84201"/>
                </a:lnTo>
                <a:lnTo>
                  <a:pt x="0" y="421005"/>
                </a:lnTo>
                <a:lnTo>
                  <a:pt x="6619" y="453781"/>
                </a:lnTo>
                <a:lnTo>
                  <a:pt x="24669" y="480545"/>
                </a:lnTo>
                <a:lnTo>
                  <a:pt x="51434" y="498589"/>
                </a:lnTo>
                <a:lnTo>
                  <a:pt x="84200" y="505206"/>
                </a:lnTo>
                <a:lnTo>
                  <a:pt x="1403985" y="505206"/>
                </a:lnTo>
                <a:lnTo>
                  <a:pt x="1436751" y="498589"/>
                </a:lnTo>
                <a:lnTo>
                  <a:pt x="1463516" y="480545"/>
                </a:lnTo>
                <a:lnTo>
                  <a:pt x="1481566" y="453781"/>
                </a:lnTo>
                <a:lnTo>
                  <a:pt x="1488186" y="421005"/>
                </a:lnTo>
                <a:lnTo>
                  <a:pt x="1488186" y="84201"/>
                </a:lnTo>
                <a:lnTo>
                  <a:pt x="1481566" y="51424"/>
                </a:lnTo>
                <a:lnTo>
                  <a:pt x="1463516" y="24660"/>
                </a:lnTo>
                <a:lnTo>
                  <a:pt x="1436751" y="6616"/>
                </a:lnTo>
                <a:lnTo>
                  <a:pt x="140398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32"/>
          <p:cNvSpPr txBox="1"/>
          <p:nvPr/>
        </p:nvSpPr>
        <p:spPr>
          <a:xfrm>
            <a:off x="15814037" y="8806180"/>
            <a:ext cx="797563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spc="-20" dirty="0">
                <a:cs typeface="Cavolini" panose="03000502040302020204" pitchFamily="66" charset="0"/>
              </a:rPr>
              <a:t>15</a:t>
            </a:r>
            <a:r>
              <a:rPr sz="2800" i="1" spc="-20" dirty="0">
                <a:cs typeface="Cavolini" panose="03000502040302020204" pitchFamily="66" charset="0"/>
              </a:rPr>
              <a:t>0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84" name="object 33"/>
          <p:cNvSpPr/>
          <p:nvPr/>
        </p:nvSpPr>
        <p:spPr>
          <a:xfrm>
            <a:off x="11739371" y="4533900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5" h="506730">
                <a:moveTo>
                  <a:pt x="1121029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4" y="506730"/>
                </a:lnTo>
                <a:lnTo>
                  <a:pt x="1121029" y="506730"/>
                </a:lnTo>
                <a:lnTo>
                  <a:pt x="1153888" y="500088"/>
                </a:lnTo>
                <a:lnTo>
                  <a:pt x="1180734" y="481980"/>
                </a:lnTo>
                <a:lnTo>
                  <a:pt x="1198842" y="455134"/>
                </a:lnTo>
                <a:lnTo>
                  <a:pt x="1205484" y="422275"/>
                </a:lnTo>
                <a:lnTo>
                  <a:pt x="1205484" y="84455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85" name="object 36"/>
          <p:cNvSpPr/>
          <p:nvPr/>
        </p:nvSpPr>
        <p:spPr>
          <a:xfrm>
            <a:off x="11739371" y="5913120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5" h="506729">
                <a:moveTo>
                  <a:pt x="1121029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4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4" y="506729"/>
                </a:lnTo>
                <a:lnTo>
                  <a:pt x="1121029" y="506729"/>
                </a:lnTo>
                <a:lnTo>
                  <a:pt x="1153888" y="500088"/>
                </a:lnTo>
                <a:lnTo>
                  <a:pt x="1180734" y="481980"/>
                </a:lnTo>
                <a:lnTo>
                  <a:pt x="1198842" y="455134"/>
                </a:lnTo>
                <a:lnTo>
                  <a:pt x="1205484" y="422275"/>
                </a:lnTo>
                <a:lnTo>
                  <a:pt x="1205484" y="84454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86" name="object 38"/>
          <p:cNvSpPr/>
          <p:nvPr/>
        </p:nvSpPr>
        <p:spPr>
          <a:xfrm>
            <a:off x="11739371" y="7299958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5" h="506729">
                <a:moveTo>
                  <a:pt x="1121029" y="0"/>
                </a:moveTo>
                <a:lnTo>
                  <a:pt x="84454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50"/>
                </a:lnTo>
                <a:lnTo>
                  <a:pt x="24749" y="481995"/>
                </a:lnTo>
                <a:lnTo>
                  <a:pt x="51595" y="500093"/>
                </a:lnTo>
                <a:lnTo>
                  <a:pt x="84454" y="506730"/>
                </a:lnTo>
                <a:lnTo>
                  <a:pt x="1121029" y="506730"/>
                </a:lnTo>
                <a:lnTo>
                  <a:pt x="1153888" y="500093"/>
                </a:lnTo>
                <a:lnTo>
                  <a:pt x="1180734" y="481995"/>
                </a:lnTo>
                <a:lnTo>
                  <a:pt x="1198842" y="455150"/>
                </a:lnTo>
                <a:lnTo>
                  <a:pt x="1205484" y="422275"/>
                </a:lnTo>
                <a:lnTo>
                  <a:pt x="1205484" y="84455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87" name="object 40"/>
          <p:cNvSpPr/>
          <p:nvPr/>
        </p:nvSpPr>
        <p:spPr>
          <a:xfrm>
            <a:off x="11739371" y="8625840"/>
            <a:ext cx="2411730" cy="949960"/>
          </a:xfrm>
          <a:custGeom>
            <a:avLst/>
            <a:gdLst/>
            <a:ahLst/>
            <a:cxnLst/>
            <a:rect l="l" t="t" r="r" b="b"/>
            <a:pathLst>
              <a:path w="1205865" h="474979">
                <a:moveTo>
                  <a:pt x="1126363" y="0"/>
                </a:moveTo>
                <a:lnTo>
                  <a:pt x="79121" y="0"/>
                </a:lnTo>
                <a:lnTo>
                  <a:pt x="48327" y="6217"/>
                </a:lnTo>
                <a:lnTo>
                  <a:pt x="23177" y="23172"/>
                </a:lnTo>
                <a:lnTo>
                  <a:pt x="6219" y="48322"/>
                </a:lnTo>
                <a:lnTo>
                  <a:pt x="0" y="79120"/>
                </a:lnTo>
                <a:lnTo>
                  <a:pt x="0" y="395604"/>
                </a:lnTo>
                <a:lnTo>
                  <a:pt x="6219" y="426403"/>
                </a:lnTo>
                <a:lnTo>
                  <a:pt x="23177" y="451553"/>
                </a:lnTo>
                <a:lnTo>
                  <a:pt x="48327" y="468508"/>
                </a:lnTo>
                <a:lnTo>
                  <a:pt x="79121" y="474725"/>
                </a:lnTo>
                <a:lnTo>
                  <a:pt x="1126363" y="474725"/>
                </a:lnTo>
                <a:lnTo>
                  <a:pt x="1157156" y="468508"/>
                </a:lnTo>
                <a:lnTo>
                  <a:pt x="1182306" y="451553"/>
                </a:lnTo>
                <a:lnTo>
                  <a:pt x="1199264" y="426403"/>
                </a:lnTo>
                <a:lnTo>
                  <a:pt x="1205484" y="395604"/>
                </a:lnTo>
                <a:lnTo>
                  <a:pt x="1205484" y="79120"/>
                </a:lnTo>
                <a:lnTo>
                  <a:pt x="1199264" y="48322"/>
                </a:lnTo>
                <a:lnTo>
                  <a:pt x="1182306" y="23172"/>
                </a:lnTo>
                <a:lnTo>
                  <a:pt x="1157156" y="6217"/>
                </a:lnTo>
                <a:lnTo>
                  <a:pt x="112636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42"/>
          <p:cNvSpPr/>
          <p:nvPr/>
        </p:nvSpPr>
        <p:spPr>
          <a:xfrm>
            <a:off x="8906257" y="3276600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4" h="506730">
                <a:moveTo>
                  <a:pt x="1121029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4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5" y="506730"/>
                </a:lnTo>
                <a:lnTo>
                  <a:pt x="1121029" y="506730"/>
                </a:lnTo>
                <a:lnTo>
                  <a:pt x="1153888" y="500088"/>
                </a:lnTo>
                <a:lnTo>
                  <a:pt x="1180734" y="481980"/>
                </a:lnTo>
                <a:lnTo>
                  <a:pt x="1198842" y="455134"/>
                </a:lnTo>
                <a:lnTo>
                  <a:pt x="1205484" y="422275"/>
                </a:lnTo>
                <a:lnTo>
                  <a:pt x="1205484" y="84454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89" name="object 44"/>
          <p:cNvSpPr/>
          <p:nvPr/>
        </p:nvSpPr>
        <p:spPr>
          <a:xfrm>
            <a:off x="8906257" y="4602478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4" h="506730">
                <a:moveTo>
                  <a:pt x="1121029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5" y="506730"/>
                </a:lnTo>
                <a:lnTo>
                  <a:pt x="1121029" y="506730"/>
                </a:lnTo>
                <a:lnTo>
                  <a:pt x="1153888" y="500088"/>
                </a:lnTo>
                <a:lnTo>
                  <a:pt x="1180734" y="481980"/>
                </a:lnTo>
                <a:lnTo>
                  <a:pt x="1198842" y="455134"/>
                </a:lnTo>
                <a:lnTo>
                  <a:pt x="1205484" y="422275"/>
                </a:lnTo>
                <a:lnTo>
                  <a:pt x="1205484" y="84455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90" name="object 46"/>
          <p:cNvSpPr/>
          <p:nvPr/>
        </p:nvSpPr>
        <p:spPr>
          <a:xfrm>
            <a:off x="8906257" y="5928358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4" h="506729">
                <a:moveTo>
                  <a:pt x="1121029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34"/>
                </a:lnTo>
                <a:lnTo>
                  <a:pt x="24749" y="481980"/>
                </a:lnTo>
                <a:lnTo>
                  <a:pt x="51595" y="500088"/>
                </a:lnTo>
                <a:lnTo>
                  <a:pt x="84455" y="506730"/>
                </a:lnTo>
                <a:lnTo>
                  <a:pt x="1121029" y="506730"/>
                </a:lnTo>
                <a:lnTo>
                  <a:pt x="1153888" y="500088"/>
                </a:lnTo>
                <a:lnTo>
                  <a:pt x="1180734" y="481980"/>
                </a:lnTo>
                <a:lnTo>
                  <a:pt x="1198842" y="455134"/>
                </a:lnTo>
                <a:lnTo>
                  <a:pt x="1205484" y="422275"/>
                </a:lnTo>
                <a:lnTo>
                  <a:pt x="1205484" y="84455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91" name="object 48"/>
          <p:cNvSpPr/>
          <p:nvPr/>
        </p:nvSpPr>
        <p:spPr>
          <a:xfrm>
            <a:off x="8906257" y="7303006"/>
            <a:ext cx="2411730" cy="1013460"/>
          </a:xfrm>
          <a:custGeom>
            <a:avLst/>
            <a:gdLst/>
            <a:ahLst/>
            <a:cxnLst/>
            <a:rect l="l" t="t" r="r" b="b"/>
            <a:pathLst>
              <a:path w="1205864" h="506729">
                <a:moveTo>
                  <a:pt x="1121029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50"/>
                </a:lnTo>
                <a:lnTo>
                  <a:pt x="24749" y="481995"/>
                </a:lnTo>
                <a:lnTo>
                  <a:pt x="51595" y="500093"/>
                </a:lnTo>
                <a:lnTo>
                  <a:pt x="84455" y="506730"/>
                </a:lnTo>
                <a:lnTo>
                  <a:pt x="1121029" y="506730"/>
                </a:lnTo>
                <a:lnTo>
                  <a:pt x="1153888" y="500093"/>
                </a:lnTo>
                <a:lnTo>
                  <a:pt x="1180734" y="481995"/>
                </a:lnTo>
                <a:lnTo>
                  <a:pt x="1198842" y="455150"/>
                </a:lnTo>
                <a:lnTo>
                  <a:pt x="1205484" y="422275"/>
                </a:lnTo>
                <a:lnTo>
                  <a:pt x="1205484" y="84455"/>
                </a:lnTo>
                <a:lnTo>
                  <a:pt x="1198842" y="51595"/>
                </a:lnTo>
                <a:lnTo>
                  <a:pt x="1180734" y="24749"/>
                </a:lnTo>
                <a:lnTo>
                  <a:pt x="1153888" y="6641"/>
                </a:lnTo>
                <a:lnTo>
                  <a:pt x="112102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92" name="object 50"/>
          <p:cNvSpPr/>
          <p:nvPr/>
        </p:nvSpPr>
        <p:spPr>
          <a:xfrm>
            <a:off x="8906257" y="8625840"/>
            <a:ext cx="2411730" cy="949960"/>
          </a:xfrm>
          <a:custGeom>
            <a:avLst/>
            <a:gdLst/>
            <a:ahLst/>
            <a:cxnLst/>
            <a:rect l="l" t="t" r="r" b="b"/>
            <a:pathLst>
              <a:path w="1205864" h="474979">
                <a:moveTo>
                  <a:pt x="1126363" y="0"/>
                </a:moveTo>
                <a:lnTo>
                  <a:pt x="79121" y="0"/>
                </a:lnTo>
                <a:lnTo>
                  <a:pt x="48327" y="6217"/>
                </a:lnTo>
                <a:lnTo>
                  <a:pt x="23177" y="23172"/>
                </a:lnTo>
                <a:lnTo>
                  <a:pt x="6219" y="48322"/>
                </a:lnTo>
                <a:lnTo>
                  <a:pt x="0" y="79120"/>
                </a:lnTo>
                <a:lnTo>
                  <a:pt x="0" y="395604"/>
                </a:lnTo>
                <a:lnTo>
                  <a:pt x="6219" y="426403"/>
                </a:lnTo>
                <a:lnTo>
                  <a:pt x="23177" y="451553"/>
                </a:lnTo>
                <a:lnTo>
                  <a:pt x="48327" y="468508"/>
                </a:lnTo>
                <a:lnTo>
                  <a:pt x="79121" y="474725"/>
                </a:lnTo>
                <a:lnTo>
                  <a:pt x="1126363" y="474725"/>
                </a:lnTo>
                <a:lnTo>
                  <a:pt x="1157156" y="468508"/>
                </a:lnTo>
                <a:lnTo>
                  <a:pt x="1182306" y="451553"/>
                </a:lnTo>
                <a:lnTo>
                  <a:pt x="1199264" y="426403"/>
                </a:lnTo>
                <a:lnTo>
                  <a:pt x="1205484" y="395604"/>
                </a:lnTo>
                <a:lnTo>
                  <a:pt x="1205484" y="79120"/>
                </a:lnTo>
                <a:lnTo>
                  <a:pt x="1199264" y="48322"/>
                </a:lnTo>
                <a:lnTo>
                  <a:pt x="1182306" y="23172"/>
                </a:lnTo>
                <a:lnTo>
                  <a:pt x="1157156" y="6217"/>
                </a:lnTo>
                <a:lnTo>
                  <a:pt x="112636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52"/>
          <p:cNvSpPr/>
          <p:nvPr/>
        </p:nvSpPr>
        <p:spPr>
          <a:xfrm>
            <a:off x="5472684" y="5907023"/>
            <a:ext cx="3048000" cy="1012190"/>
          </a:xfrm>
          <a:custGeom>
            <a:avLst/>
            <a:gdLst/>
            <a:ahLst/>
            <a:cxnLst/>
            <a:rect l="l" t="t" r="r" b="b"/>
            <a:pathLst>
              <a:path w="1524000" h="506095">
                <a:moveTo>
                  <a:pt x="1439671" y="0"/>
                </a:moveTo>
                <a:lnTo>
                  <a:pt x="84327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7"/>
                </a:lnTo>
                <a:lnTo>
                  <a:pt x="0" y="421639"/>
                </a:lnTo>
                <a:lnTo>
                  <a:pt x="6621" y="454479"/>
                </a:lnTo>
                <a:lnTo>
                  <a:pt x="24685" y="481282"/>
                </a:lnTo>
                <a:lnTo>
                  <a:pt x="51488" y="499346"/>
                </a:lnTo>
                <a:lnTo>
                  <a:pt x="84327" y="505968"/>
                </a:lnTo>
                <a:lnTo>
                  <a:pt x="1439671" y="505968"/>
                </a:lnTo>
                <a:lnTo>
                  <a:pt x="1472511" y="499346"/>
                </a:lnTo>
                <a:lnTo>
                  <a:pt x="1499314" y="481282"/>
                </a:lnTo>
                <a:lnTo>
                  <a:pt x="1517378" y="454479"/>
                </a:lnTo>
                <a:lnTo>
                  <a:pt x="1523999" y="421639"/>
                </a:lnTo>
                <a:lnTo>
                  <a:pt x="1523999" y="84327"/>
                </a:lnTo>
                <a:lnTo>
                  <a:pt x="1517378" y="51488"/>
                </a:lnTo>
                <a:lnTo>
                  <a:pt x="1499314" y="24685"/>
                </a:lnTo>
                <a:lnTo>
                  <a:pt x="1472511" y="6621"/>
                </a:lnTo>
                <a:lnTo>
                  <a:pt x="143967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94" name="object 53"/>
          <p:cNvSpPr/>
          <p:nvPr/>
        </p:nvSpPr>
        <p:spPr>
          <a:xfrm>
            <a:off x="5472684" y="7299958"/>
            <a:ext cx="3048000" cy="1013460"/>
          </a:xfrm>
          <a:custGeom>
            <a:avLst/>
            <a:gdLst/>
            <a:ahLst/>
            <a:cxnLst/>
            <a:rect l="l" t="t" r="r" b="b"/>
            <a:pathLst>
              <a:path w="1524000" h="506729">
                <a:moveTo>
                  <a:pt x="1439545" y="0"/>
                </a:moveTo>
                <a:lnTo>
                  <a:pt x="84455" y="0"/>
                </a:lnTo>
                <a:lnTo>
                  <a:pt x="51595" y="6641"/>
                </a:lnTo>
                <a:lnTo>
                  <a:pt x="24749" y="24749"/>
                </a:lnTo>
                <a:lnTo>
                  <a:pt x="6641" y="51595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50"/>
                </a:lnTo>
                <a:lnTo>
                  <a:pt x="24749" y="481995"/>
                </a:lnTo>
                <a:lnTo>
                  <a:pt x="51595" y="500093"/>
                </a:lnTo>
                <a:lnTo>
                  <a:pt x="84455" y="506730"/>
                </a:lnTo>
                <a:lnTo>
                  <a:pt x="1439545" y="506730"/>
                </a:lnTo>
                <a:lnTo>
                  <a:pt x="1472404" y="500093"/>
                </a:lnTo>
                <a:lnTo>
                  <a:pt x="1499250" y="481995"/>
                </a:lnTo>
                <a:lnTo>
                  <a:pt x="1517358" y="455150"/>
                </a:lnTo>
                <a:lnTo>
                  <a:pt x="1523999" y="422275"/>
                </a:lnTo>
                <a:lnTo>
                  <a:pt x="1523999" y="84455"/>
                </a:lnTo>
                <a:lnTo>
                  <a:pt x="1517358" y="51595"/>
                </a:lnTo>
                <a:lnTo>
                  <a:pt x="1499250" y="24749"/>
                </a:lnTo>
                <a:lnTo>
                  <a:pt x="1472404" y="6641"/>
                </a:lnTo>
                <a:lnTo>
                  <a:pt x="14395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i="1"/>
          </a:p>
        </p:txBody>
      </p:sp>
      <p:sp>
        <p:nvSpPr>
          <p:cNvPr id="195" name="object 54"/>
          <p:cNvSpPr/>
          <p:nvPr/>
        </p:nvSpPr>
        <p:spPr>
          <a:xfrm>
            <a:off x="5472684" y="8561830"/>
            <a:ext cx="3048000" cy="1013460"/>
          </a:xfrm>
          <a:custGeom>
            <a:avLst/>
            <a:gdLst/>
            <a:ahLst/>
            <a:cxnLst/>
            <a:rect l="l" t="t" r="r" b="b"/>
            <a:pathLst>
              <a:path w="1524000" h="506729">
                <a:moveTo>
                  <a:pt x="1439545" y="0"/>
                </a:moveTo>
                <a:lnTo>
                  <a:pt x="84455" y="0"/>
                </a:lnTo>
                <a:lnTo>
                  <a:pt x="51595" y="6636"/>
                </a:lnTo>
                <a:lnTo>
                  <a:pt x="24749" y="24734"/>
                </a:lnTo>
                <a:lnTo>
                  <a:pt x="6641" y="51579"/>
                </a:lnTo>
                <a:lnTo>
                  <a:pt x="0" y="84455"/>
                </a:lnTo>
                <a:lnTo>
                  <a:pt x="0" y="422275"/>
                </a:lnTo>
                <a:lnTo>
                  <a:pt x="6641" y="455150"/>
                </a:lnTo>
                <a:lnTo>
                  <a:pt x="24749" y="481995"/>
                </a:lnTo>
                <a:lnTo>
                  <a:pt x="51595" y="500093"/>
                </a:lnTo>
                <a:lnTo>
                  <a:pt x="84455" y="506730"/>
                </a:lnTo>
                <a:lnTo>
                  <a:pt x="1439545" y="506730"/>
                </a:lnTo>
                <a:lnTo>
                  <a:pt x="1472404" y="500093"/>
                </a:lnTo>
                <a:lnTo>
                  <a:pt x="1499250" y="481995"/>
                </a:lnTo>
                <a:lnTo>
                  <a:pt x="1517358" y="455150"/>
                </a:lnTo>
                <a:lnTo>
                  <a:pt x="1523999" y="422275"/>
                </a:lnTo>
                <a:lnTo>
                  <a:pt x="1523999" y="84455"/>
                </a:lnTo>
                <a:lnTo>
                  <a:pt x="1517358" y="51579"/>
                </a:lnTo>
                <a:lnTo>
                  <a:pt x="1499250" y="24734"/>
                </a:lnTo>
                <a:lnTo>
                  <a:pt x="1472404" y="6636"/>
                </a:lnTo>
                <a:lnTo>
                  <a:pt x="14395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55"/>
          <p:cNvSpPr txBox="1"/>
          <p:nvPr/>
        </p:nvSpPr>
        <p:spPr>
          <a:xfrm>
            <a:off x="5642197" y="4827751"/>
            <a:ext cx="253111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sz="2600" i="1" spc="100" dirty="0">
                <a:cs typeface="Cavolini" panose="03000502040302020204" pitchFamily="66" charset="0"/>
              </a:rPr>
              <a:t>Fen </a:t>
            </a:r>
            <a:r>
              <a:rPr sz="2600" i="1" spc="140" dirty="0" err="1">
                <a:cs typeface="Cavolini" panose="03000502040302020204" pitchFamily="66" charset="0"/>
              </a:rPr>
              <a:t>Bilimleri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198" name="object 33">
            <a:extLst>
              <a:ext uri="{FF2B5EF4-FFF2-40B4-BE49-F238E27FC236}">
                <a16:creationId xmlns:a16="http://schemas.microsoft.com/office/drawing/2014/main" xmlns="" id="{0E18F086-D02E-49DB-877F-064971B42B8A}"/>
              </a:ext>
            </a:extLst>
          </p:cNvPr>
          <p:cNvSpPr txBox="1"/>
          <p:nvPr/>
        </p:nvSpPr>
        <p:spPr>
          <a:xfrm>
            <a:off x="11910720" y="4873962"/>
            <a:ext cx="191388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15,34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199" name="object 11">
            <a:extLst>
              <a:ext uri="{FF2B5EF4-FFF2-40B4-BE49-F238E27FC236}">
                <a16:creationId xmlns:a16="http://schemas.microsoft.com/office/drawing/2014/main" xmlns="" id="{80CAF844-1701-48A7-9E03-17943F96C7E8}"/>
              </a:ext>
            </a:extLst>
          </p:cNvPr>
          <p:cNvSpPr txBox="1"/>
          <p:nvPr/>
        </p:nvSpPr>
        <p:spPr>
          <a:xfrm>
            <a:off x="765002" y="6035482"/>
            <a:ext cx="3962795" cy="825867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82550" marR="64768" indent="-3810" algn="ctr">
              <a:spcBef>
                <a:spcPts val="200"/>
              </a:spcBef>
            </a:pPr>
            <a:r>
              <a:rPr lang="tr-TR" sz="2600" b="1" spc="100" dirty="0">
                <a:cs typeface="Verdana"/>
              </a:rPr>
              <a:t>Gölbaşı – Gölbaşı Fen Lisesi</a:t>
            </a:r>
            <a:endParaRPr sz="2600" b="1" dirty="0">
              <a:cs typeface="Verdana"/>
            </a:endParaRPr>
          </a:p>
        </p:txBody>
      </p:sp>
      <p:sp>
        <p:nvSpPr>
          <p:cNvPr id="200" name="object 55">
            <a:extLst>
              <a:ext uri="{FF2B5EF4-FFF2-40B4-BE49-F238E27FC236}">
                <a16:creationId xmlns:a16="http://schemas.microsoft.com/office/drawing/2014/main" xmlns="" id="{D922FA33-68CB-4015-AEBF-D9B44AE462CA}"/>
              </a:ext>
            </a:extLst>
          </p:cNvPr>
          <p:cNvSpPr txBox="1"/>
          <p:nvPr/>
        </p:nvSpPr>
        <p:spPr>
          <a:xfrm>
            <a:off x="5416327" y="6165554"/>
            <a:ext cx="3191292" cy="425758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>
                <a:cs typeface="Cavolini" panose="03000502040302020204" pitchFamily="66" charset="0"/>
              </a:rPr>
              <a:t>Fen </a:t>
            </a:r>
            <a:r>
              <a:rPr lang="tr-TR" sz="2600" i="1" spc="140" dirty="0">
                <a:cs typeface="Cavolini" panose="03000502040302020204" pitchFamily="66" charset="0"/>
              </a:rPr>
              <a:t>Bilimleri</a:t>
            </a:r>
            <a:endParaRPr lang="tr-TR" sz="2600" i="1" dirty="0">
              <a:cs typeface="Cavolini" panose="03000502040302020204" pitchFamily="66" charset="0"/>
            </a:endParaRPr>
          </a:p>
        </p:txBody>
      </p:sp>
      <p:sp>
        <p:nvSpPr>
          <p:cNvPr id="201" name="object 43">
            <a:extLst>
              <a:ext uri="{FF2B5EF4-FFF2-40B4-BE49-F238E27FC236}">
                <a16:creationId xmlns:a16="http://schemas.microsoft.com/office/drawing/2014/main" xmlns="" id="{9DDF14E3-8106-4A6E-8705-7055E49139A8}"/>
              </a:ext>
            </a:extLst>
          </p:cNvPr>
          <p:cNvSpPr txBox="1"/>
          <p:nvPr/>
        </p:nvSpPr>
        <p:spPr>
          <a:xfrm>
            <a:off x="9113148" y="3555704"/>
            <a:ext cx="1959232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algn="ctr"/>
            <a:r>
              <a:rPr lang="tr-TR" sz="2800" dirty="0"/>
              <a:t>389,3651</a:t>
            </a:r>
          </a:p>
        </p:txBody>
      </p:sp>
      <p:sp>
        <p:nvSpPr>
          <p:cNvPr id="202" name="object 33">
            <a:extLst>
              <a:ext uri="{FF2B5EF4-FFF2-40B4-BE49-F238E27FC236}">
                <a16:creationId xmlns:a16="http://schemas.microsoft.com/office/drawing/2014/main" xmlns="" id="{BFBC3265-5ABC-4AF6-ABF8-E9FE12EB3FC8}"/>
              </a:ext>
            </a:extLst>
          </p:cNvPr>
          <p:cNvSpPr txBox="1"/>
          <p:nvPr/>
        </p:nvSpPr>
        <p:spPr>
          <a:xfrm>
            <a:off x="12007340" y="3555704"/>
            <a:ext cx="191388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14,99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04" name="object 55">
            <a:extLst>
              <a:ext uri="{FF2B5EF4-FFF2-40B4-BE49-F238E27FC236}">
                <a16:creationId xmlns:a16="http://schemas.microsoft.com/office/drawing/2014/main" xmlns="" id="{ED82AEE9-303C-4DB1-94BA-15E773FE09C8}"/>
              </a:ext>
            </a:extLst>
          </p:cNvPr>
          <p:cNvSpPr txBox="1"/>
          <p:nvPr/>
        </p:nvSpPr>
        <p:spPr>
          <a:xfrm>
            <a:off x="5507320" y="3370396"/>
            <a:ext cx="2924432" cy="825867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>
                <a:cs typeface="Cavolini" panose="03000502040302020204" pitchFamily="66" charset="0"/>
              </a:rPr>
              <a:t>Fen ve Sosyal  </a:t>
            </a:r>
            <a:r>
              <a:rPr lang="tr-TR" sz="2600" i="1" spc="140" dirty="0">
                <a:cs typeface="Cavolini" panose="03000502040302020204" pitchFamily="66" charset="0"/>
              </a:rPr>
              <a:t>Bilimler Programı</a:t>
            </a:r>
            <a:endParaRPr lang="tr-TR" sz="2600" i="1" dirty="0">
              <a:cs typeface="Cavolini" panose="03000502040302020204" pitchFamily="66" charset="0"/>
            </a:endParaRPr>
          </a:p>
        </p:txBody>
      </p:sp>
      <p:sp>
        <p:nvSpPr>
          <p:cNvPr id="205" name="object 43">
            <a:extLst>
              <a:ext uri="{FF2B5EF4-FFF2-40B4-BE49-F238E27FC236}">
                <a16:creationId xmlns:a16="http://schemas.microsoft.com/office/drawing/2014/main" xmlns="" id="{E3768AD8-7944-4475-A3FE-550E4F90129B}"/>
              </a:ext>
            </a:extLst>
          </p:cNvPr>
          <p:cNvSpPr txBox="1"/>
          <p:nvPr/>
        </p:nvSpPr>
        <p:spPr>
          <a:xfrm>
            <a:off x="9162108" y="6165554"/>
            <a:ext cx="1959232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385,3537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06" name="object 33">
            <a:extLst>
              <a:ext uri="{FF2B5EF4-FFF2-40B4-BE49-F238E27FC236}">
                <a16:creationId xmlns:a16="http://schemas.microsoft.com/office/drawing/2014/main" xmlns="" id="{5B717F3C-88F0-45F0-89B6-4138F58A7DA3}"/>
              </a:ext>
            </a:extLst>
          </p:cNvPr>
          <p:cNvSpPr txBox="1"/>
          <p:nvPr/>
        </p:nvSpPr>
        <p:spPr>
          <a:xfrm>
            <a:off x="11988288" y="6205938"/>
            <a:ext cx="191388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15,98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07" name="object 11">
            <a:extLst>
              <a:ext uri="{FF2B5EF4-FFF2-40B4-BE49-F238E27FC236}">
                <a16:creationId xmlns:a16="http://schemas.microsoft.com/office/drawing/2014/main" xmlns="" id="{541B60DE-4859-4C2F-A65D-1B20C4FE1125}"/>
              </a:ext>
            </a:extLst>
          </p:cNvPr>
          <p:cNvSpPr txBox="1"/>
          <p:nvPr/>
        </p:nvSpPr>
        <p:spPr>
          <a:xfrm>
            <a:off x="323922" y="8857461"/>
            <a:ext cx="4728938" cy="425758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82550" marR="64768" indent="-3810" algn="ctr">
              <a:spcBef>
                <a:spcPts val="200"/>
              </a:spcBef>
            </a:pPr>
            <a:r>
              <a:rPr lang="tr-TR" sz="2600" b="1" spc="100" dirty="0">
                <a:cs typeface="Verdana"/>
              </a:rPr>
              <a:t>Kahta</a:t>
            </a:r>
            <a:r>
              <a:rPr sz="2600" b="1" spc="100" dirty="0">
                <a:cs typeface="Verdana"/>
              </a:rPr>
              <a:t>/</a:t>
            </a:r>
            <a:r>
              <a:rPr lang="tr-TR" sz="2600" b="1" spc="100" dirty="0">
                <a:cs typeface="Verdana"/>
              </a:rPr>
              <a:t>Kahta Anadolu  </a:t>
            </a:r>
            <a:r>
              <a:rPr sz="2600" b="1" spc="130" dirty="0">
                <a:cs typeface="Verdana"/>
              </a:rPr>
              <a:t>Lises</a:t>
            </a:r>
            <a:r>
              <a:rPr lang="tr-TR" sz="2600" b="1" spc="130" dirty="0">
                <a:cs typeface="Verdana"/>
              </a:rPr>
              <a:t>i</a:t>
            </a:r>
            <a:endParaRPr sz="2600" b="1" dirty="0">
              <a:cs typeface="Verdana"/>
            </a:endParaRPr>
          </a:p>
        </p:txBody>
      </p:sp>
      <p:sp>
        <p:nvSpPr>
          <p:cNvPr id="208" name="object 55">
            <a:extLst>
              <a:ext uri="{FF2B5EF4-FFF2-40B4-BE49-F238E27FC236}">
                <a16:creationId xmlns:a16="http://schemas.microsoft.com/office/drawing/2014/main" xmlns="" id="{1BEFED93-1814-47CF-8594-1C6780EF55ED}"/>
              </a:ext>
            </a:extLst>
          </p:cNvPr>
          <p:cNvSpPr txBox="1"/>
          <p:nvPr/>
        </p:nvSpPr>
        <p:spPr>
          <a:xfrm>
            <a:off x="5772405" y="7389470"/>
            <a:ext cx="253111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>
                <a:cs typeface="Cavolini" panose="03000502040302020204" pitchFamily="66" charset="0"/>
              </a:rPr>
              <a:t>Fen </a:t>
            </a:r>
            <a:r>
              <a:rPr lang="tr-TR" sz="2600" i="1" spc="140" dirty="0">
                <a:cs typeface="Cavolini" panose="03000502040302020204" pitchFamily="66" charset="0"/>
              </a:rPr>
              <a:t>Bilimleri</a:t>
            </a:r>
            <a:endParaRPr lang="tr-TR" sz="2600" i="1" dirty="0">
              <a:cs typeface="Cavolini" panose="03000502040302020204" pitchFamily="66" charset="0"/>
            </a:endParaRPr>
          </a:p>
        </p:txBody>
      </p:sp>
      <p:sp>
        <p:nvSpPr>
          <p:cNvPr id="209" name="object 43">
            <a:extLst>
              <a:ext uri="{FF2B5EF4-FFF2-40B4-BE49-F238E27FC236}">
                <a16:creationId xmlns:a16="http://schemas.microsoft.com/office/drawing/2014/main" xmlns="" id="{44018226-97C4-47C0-BDA8-463BD1641A5D}"/>
              </a:ext>
            </a:extLst>
          </p:cNvPr>
          <p:cNvSpPr txBox="1"/>
          <p:nvPr/>
        </p:nvSpPr>
        <p:spPr>
          <a:xfrm>
            <a:off x="9181462" y="7525086"/>
            <a:ext cx="1959232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354,8716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10" name="object 33">
            <a:extLst>
              <a:ext uri="{FF2B5EF4-FFF2-40B4-BE49-F238E27FC236}">
                <a16:creationId xmlns:a16="http://schemas.microsoft.com/office/drawing/2014/main" xmlns="" id="{99C70E4C-DFE4-4CE9-9630-1A36E71701BD}"/>
              </a:ext>
            </a:extLst>
          </p:cNvPr>
          <p:cNvSpPr txBox="1"/>
          <p:nvPr/>
        </p:nvSpPr>
        <p:spPr>
          <a:xfrm>
            <a:off x="11913656" y="7516736"/>
            <a:ext cx="191388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22,69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12" name="object 55">
            <a:extLst>
              <a:ext uri="{FF2B5EF4-FFF2-40B4-BE49-F238E27FC236}">
                <a16:creationId xmlns:a16="http://schemas.microsoft.com/office/drawing/2014/main" xmlns="" id="{203EBE5E-0F97-4143-9D0D-980DCD2F5184}"/>
              </a:ext>
            </a:extLst>
          </p:cNvPr>
          <p:cNvSpPr txBox="1"/>
          <p:nvPr/>
        </p:nvSpPr>
        <p:spPr>
          <a:xfrm>
            <a:off x="5416327" y="8644960"/>
            <a:ext cx="3243262" cy="425758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>
                <a:cs typeface="Cavolini" panose="03000502040302020204" pitchFamily="66" charset="0"/>
              </a:rPr>
              <a:t>Anadolu Liseleri</a:t>
            </a:r>
            <a:endParaRPr lang="tr-TR" sz="2600" i="1" dirty="0">
              <a:cs typeface="Cavolini" panose="03000502040302020204" pitchFamily="66" charset="0"/>
            </a:endParaRPr>
          </a:p>
        </p:txBody>
      </p:sp>
      <p:sp>
        <p:nvSpPr>
          <p:cNvPr id="213" name="object 43">
            <a:extLst>
              <a:ext uri="{FF2B5EF4-FFF2-40B4-BE49-F238E27FC236}">
                <a16:creationId xmlns:a16="http://schemas.microsoft.com/office/drawing/2014/main" xmlns="" id="{3408E7BA-6A96-4494-906A-AE1BE8961010}"/>
              </a:ext>
            </a:extLst>
          </p:cNvPr>
          <p:cNvSpPr txBox="1"/>
          <p:nvPr/>
        </p:nvSpPr>
        <p:spPr>
          <a:xfrm>
            <a:off x="9151170" y="8873194"/>
            <a:ext cx="1959232" cy="91178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348,8189</a:t>
            </a:r>
          </a:p>
          <a:p>
            <a:pPr marL="25400" algn="ctr">
              <a:spcBef>
                <a:spcPts val="190"/>
              </a:spcBef>
            </a:pP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4" name="object 33">
            <a:extLst>
              <a:ext uri="{FF2B5EF4-FFF2-40B4-BE49-F238E27FC236}">
                <a16:creationId xmlns:a16="http://schemas.microsoft.com/office/drawing/2014/main" xmlns="" id="{B8933117-0F53-4A75-815D-80756D125F9B}"/>
              </a:ext>
            </a:extLst>
          </p:cNvPr>
          <p:cNvSpPr txBox="1"/>
          <p:nvPr/>
        </p:nvSpPr>
        <p:spPr>
          <a:xfrm>
            <a:off x="11935428" y="8873194"/>
            <a:ext cx="1913888" cy="455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140" dirty="0">
                <a:cs typeface="Cavolini" panose="03000502040302020204" pitchFamily="66" charset="0"/>
              </a:rPr>
              <a:t>24,17</a:t>
            </a:r>
            <a:endParaRPr sz="2800" i="1" dirty="0">
              <a:cs typeface="Cavolini" panose="03000502040302020204" pitchFamily="66" charset="0"/>
            </a:endParaRPr>
          </a:p>
        </p:txBody>
      </p:sp>
      <p:sp>
        <p:nvSpPr>
          <p:cNvPr id="215" name="object 43"/>
          <p:cNvSpPr txBox="1"/>
          <p:nvPr/>
        </p:nvSpPr>
        <p:spPr>
          <a:xfrm>
            <a:off x="9357492" y="4873962"/>
            <a:ext cx="1959232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i="1" dirty="0">
                <a:cs typeface="Cavolini" panose="03000502040302020204" pitchFamily="66" charset="0"/>
              </a:rPr>
              <a:t>387,6919</a:t>
            </a:r>
            <a:endParaRPr sz="2800" i="1" dirty="0"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2305467" y="924435"/>
            <a:ext cx="13648690" cy="6412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tr-TR" sz="4000">
                <a:solidFill>
                  <a:srgbClr val="000000"/>
                </a:solidFill>
              </a:rPr>
              <a:t>ADIYAMAN </a:t>
            </a:r>
            <a:r>
              <a:rPr lang="tr-TR" sz="4000" spc="-10">
                <a:solidFill>
                  <a:srgbClr val="000000"/>
                </a:solidFill>
              </a:rPr>
              <a:t>SINAV </a:t>
            </a:r>
            <a:r>
              <a:rPr lang="tr-TR" sz="4000">
                <a:solidFill>
                  <a:srgbClr val="000000"/>
                </a:solidFill>
              </a:rPr>
              <a:t>İLE </a:t>
            </a:r>
            <a:r>
              <a:rPr lang="tr-TR" sz="4000" spc="-10">
                <a:solidFill>
                  <a:srgbClr val="000000"/>
                </a:solidFill>
              </a:rPr>
              <a:t>ÖĞRENCİ </a:t>
            </a:r>
            <a:r>
              <a:rPr lang="tr-TR" sz="4000">
                <a:solidFill>
                  <a:srgbClr val="000000"/>
                </a:solidFill>
              </a:rPr>
              <a:t>ALAN</a:t>
            </a:r>
            <a:r>
              <a:rPr lang="tr-TR" sz="4000" spc="-150">
                <a:solidFill>
                  <a:srgbClr val="000000"/>
                </a:solidFill>
              </a:rPr>
              <a:t> </a:t>
            </a:r>
            <a:r>
              <a:rPr lang="tr-TR" sz="4000" spc="-10">
                <a:solidFill>
                  <a:srgbClr val="000000"/>
                </a:solidFill>
              </a:rPr>
              <a:t>OKULLAR</a:t>
            </a:r>
            <a:endParaRPr lang="tr-TR" sz="4000" spc="-1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067" y="2512160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4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1710" y="2776320"/>
            <a:ext cx="189230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40" dirty="0">
                <a:latin typeface="Comic Sans MS" panose="030F0702030302020204" pitchFamily="66" charset="0"/>
                <a:cs typeface="Verdana"/>
              </a:rPr>
              <a:t>OKUL</a:t>
            </a:r>
            <a:r>
              <a:rPr sz="2800" spc="-3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068" y="3886806"/>
            <a:ext cx="4576824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5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dirty="0"/>
              <a:t>Adıyaman/Kahta/ Türkiye Petrolleri Kahta Kız Anadolu İHL</a:t>
            </a:r>
            <a:endParaRPr sz="2600" dirty="0"/>
          </a:p>
        </p:txBody>
      </p:sp>
      <p:sp>
        <p:nvSpPr>
          <p:cNvPr id="7" name="object 7"/>
          <p:cNvSpPr/>
          <p:nvPr/>
        </p:nvSpPr>
        <p:spPr>
          <a:xfrm>
            <a:off x="509067" y="5261457"/>
            <a:ext cx="4578350" cy="10579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tr-TR" sz="2600" dirty="0"/>
              <a:t>Adıyaman/ Kahta/Ebu Sadık Anadolu İHL</a:t>
            </a:r>
            <a:endParaRPr sz="2600" dirty="0"/>
          </a:p>
        </p:txBody>
      </p:sp>
      <p:sp>
        <p:nvSpPr>
          <p:cNvPr id="8" name="object 8"/>
          <p:cNvSpPr/>
          <p:nvPr/>
        </p:nvSpPr>
        <p:spPr>
          <a:xfrm>
            <a:off x="509067" y="6637628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20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6"/>
                </a:lnTo>
                <a:lnTo>
                  <a:pt x="2201037" y="528066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5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5455716" y="2512160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952837" y="2805232"/>
            <a:ext cx="2412742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70" dirty="0">
                <a:latin typeface="Comic Sans MS" panose="030F0702030302020204" pitchFamily="66" charset="0"/>
                <a:cs typeface="Verdana"/>
              </a:rPr>
              <a:t>ALAN</a:t>
            </a:r>
            <a:r>
              <a:rPr sz="2800" spc="-5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472734" y="3874614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5472734" y="5255361"/>
            <a:ext cx="3009900" cy="1057910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 txBox="1"/>
          <p:nvPr/>
        </p:nvSpPr>
        <p:spPr>
          <a:xfrm>
            <a:off x="6595920" y="5519518"/>
            <a:ext cx="764540" cy="456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endParaRPr sz="2800" dirty="0">
              <a:cs typeface="Verdana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8906307" y="2512160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4" h="528319">
                <a:moveTo>
                  <a:pt x="113652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36523" y="528065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4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11739421" y="2539592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5" h="528319">
                <a:moveTo>
                  <a:pt x="113652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36522" y="528066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5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7" name="object 21"/>
          <p:cNvSpPr/>
          <p:nvPr/>
        </p:nvSpPr>
        <p:spPr>
          <a:xfrm>
            <a:off x="14574062" y="2512160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4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8" name="object 22"/>
          <p:cNvSpPr/>
          <p:nvPr/>
        </p:nvSpPr>
        <p:spPr>
          <a:xfrm>
            <a:off x="11739423" y="3886806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205484" y="88011"/>
                </a:moveTo>
                <a:lnTo>
                  <a:pt x="1198562" y="53746"/>
                </a:lnTo>
                <a:lnTo>
                  <a:pt x="1179715" y="25768"/>
                </a:lnTo>
                <a:lnTo>
                  <a:pt x="1151737" y="6921"/>
                </a:lnTo>
                <a:lnTo>
                  <a:pt x="1117473" y="0"/>
                </a:lnTo>
                <a:lnTo>
                  <a:pt x="88011" y="0"/>
                </a:lnTo>
                <a:lnTo>
                  <a:pt x="53733" y="6921"/>
                </a:lnTo>
                <a:lnTo>
                  <a:pt x="25755" y="25768"/>
                </a:lnTo>
                <a:lnTo>
                  <a:pt x="6908" y="53746"/>
                </a:lnTo>
                <a:lnTo>
                  <a:pt x="0" y="88011"/>
                </a:lnTo>
                <a:lnTo>
                  <a:pt x="0" y="440055"/>
                </a:lnTo>
                <a:lnTo>
                  <a:pt x="6908" y="474332"/>
                </a:lnTo>
                <a:lnTo>
                  <a:pt x="25755" y="502310"/>
                </a:lnTo>
                <a:lnTo>
                  <a:pt x="53733" y="521157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37" y="521157"/>
                </a:lnTo>
                <a:lnTo>
                  <a:pt x="1179715" y="502310"/>
                </a:lnTo>
                <a:lnTo>
                  <a:pt x="1198562" y="474332"/>
                </a:lnTo>
                <a:lnTo>
                  <a:pt x="1205484" y="440055"/>
                </a:lnTo>
                <a:lnTo>
                  <a:pt x="1205484" y="880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3"/>
          <p:cNvSpPr txBox="1"/>
          <p:nvPr/>
        </p:nvSpPr>
        <p:spPr>
          <a:xfrm>
            <a:off x="14734086" y="2791559"/>
            <a:ext cx="2449828" cy="425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600" spc="150" dirty="0">
                <a:latin typeface="Comic Sans MS" panose="030F0702030302020204" pitchFamily="66" charset="0"/>
                <a:cs typeface="Verdana"/>
              </a:rPr>
              <a:t>KONTENJAN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0" name="object 24"/>
          <p:cNvSpPr/>
          <p:nvPr/>
        </p:nvSpPr>
        <p:spPr>
          <a:xfrm>
            <a:off x="14574062" y="3886806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5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5"/>
          <p:cNvSpPr txBox="1"/>
          <p:nvPr/>
        </p:nvSpPr>
        <p:spPr>
          <a:xfrm>
            <a:off x="15814088" y="4151476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cs typeface="Verdana"/>
              </a:rPr>
              <a:t>60</a:t>
            </a:r>
            <a:endParaRPr sz="2800" dirty="0">
              <a:cs typeface="Verdana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14574062" y="5261457"/>
            <a:ext cx="2976880" cy="1057910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7"/>
          <p:cNvSpPr txBox="1"/>
          <p:nvPr/>
        </p:nvSpPr>
        <p:spPr>
          <a:xfrm>
            <a:off x="15814088" y="5526632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cs typeface="Verdana"/>
              </a:rPr>
              <a:t>60</a:t>
            </a:r>
            <a:endParaRPr sz="2800" dirty="0">
              <a:cs typeface="Verdana"/>
            </a:endParaRPr>
          </a:p>
        </p:txBody>
      </p:sp>
      <p:sp>
        <p:nvSpPr>
          <p:cNvPr id="24" name="object 28"/>
          <p:cNvSpPr/>
          <p:nvPr/>
        </p:nvSpPr>
        <p:spPr>
          <a:xfrm>
            <a:off x="14574062" y="6637628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20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400175" y="528066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5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/>
          <p:cNvSpPr txBox="1"/>
          <p:nvPr/>
        </p:nvSpPr>
        <p:spPr>
          <a:xfrm>
            <a:off x="15814088" y="6900770"/>
            <a:ext cx="499108" cy="456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tr-TR" sz="2800" spc="-20" dirty="0">
                <a:cs typeface="Verdana"/>
              </a:rPr>
              <a:t>30</a:t>
            </a:r>
            <a:endParaRPr sz="2800" dirty="0">
              <a:cs typeface="Verdana"/>
            </a:endParaRPr>
          </a:p>
        </p:txBody>
      </p:sp>
      <p:sp>
        <p:nvSpPr>
          <p:cNvPr id="26" name="object 32"/>
          <p:cNvSpPr/>
          <p:nvPr/>
        </p:nvSpPr>
        <p:spPr>
          <a:xfrm>
            <a:off x="11739421" y="5244728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/>
          <p:cNvSpPr txBox="1"/>
          <p:nvPr/>
        </p:nvSpPr>
        <p:spPr>
          <a:xfrm>
            <a:off x="12259629" y="5466304"/>
            <a:ext cx="139521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31,86</a:t>
            </a:r>
            <a:endParaRPr sz="2800" dirty="0">
              <a:cs typeface="Verdana"/>
            </a:endParaRPr>
          </a:p>
        </p:txBody>
      </p:sp>
      <p:sp>
        <p:nvSpPr>
          <p:cNvPr id="28" name="object 35"/>
          <p:cNvSpPr/>
          <p:nvPr/>
        </p:nvSpPr>
        <p:spPr>
          <a:xfrm>
            <a:off x="11739421" y="6622388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20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2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6"/>
          <p:cNvSpPr txBox="1"/>
          <p:nvPr/>
        </p:nvSpPr>
        <p:spPr>
          <a:xfrm>
            <a:off x="12315870" y="6938322"/>
            <a:ext cx="129692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65,91</a:t>
            </a:r>
            <a:endParaRPr sz="2800" dirty="0">
              <a:cs typeface="Verdana"/>
            </a:endParaRPr>
          </a:p>
        </p:txBody>
      </p:sp>
      <p:sp>
        <p:nvSpPr>
          <p:cNvPr id="30" name="object 39"/>
          <p:cNvSpPr/>
          <p:nvPr/>
        </p:nvSpPr>
        <p:spPr>
          <a:xfrm>
            <a:off x="8906307" y="3874614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4" h="528319">
                <a:moveTo>
                  <a:pt x="111747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0"/>
          <p:cNvSpPr txBox="1"/>
          <p:nvPr/>
        </p:nvSpPr>
        <p:spPr>
          <a:xfrm>
            <a:off x="9156243" y="413826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spc="130" dirty="0">
                <a:cs typeface="Verdana"/>
              </a:rPr>
              <a:t>325,9314</a:t>
            </a:r>
            <a:endParaRPr sz="2800" dirty="0">
              <a:cs typeface="Verdana"/>
            </a:endParaRPr>
          </a:p>
        </p:txBody>
      </p:sp>
      <p:sp>
        <p:nvSpPr>
          <p:cNvPr id="32" name="object 41"/>
          <p:cNvSpPr/>
          <p:nvPr/>
        </p:nvSpPr>
        <p:spPr>
          <a:xfrm>
            <a:off x="8906307" y="5255361"/>
            <a:ext cx="2411730" cy="10579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3"/>
          <p:cNvSpPr/>
          <p:nvPr/>
        </p:nvSpPr>
        <p:spPr>
          <a:xfrm>
            <a:off x="8906307" y="6637628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4" h="528320">
                <a:moveTo>
                  <a:pt x="111747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7"/>
          <p:cNvSpPr/>
          <p:nvPr/>
        </p:nvSpPr>
        <p:spPr>
          <a:xfrm>
            <a:off x="5472734" y="6614766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20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51"/>
          <p:cNvGrpSpPr/>
          <p:nvPr/>
        </p:nvGrpSpPr>
        <p:grpSpPr>
          <a:xfrm>
            <a:off x="509066" y="300226"/>
            <a:ext cx="1033780" cy="944880"/>
            <a:chOff x="254533" y="150113"/>
            <a:chExt cx="516890" cy="472440"/>
          </a:xfrm>
        </p:grpSpPr>
        <p:sp>
          <p:nvSpPr>
            <p:cNvPr id="36" name="object 52"/>
            <p:cNvSpPr/>
            <p:nvPr/>
          </p:nvSpPr>
          <p:spPr>
            <a:xfrm>
              <a:off x="281177" y="262127"/>
              <a:ext cx="464184" cy="353060"/>
            </a:xfrm>
            <a:custGeom>
              <a:avLst/>
              <a:gdLst/>
              <a:ahLst/>
              <a:cxnLst/>
              <a:rect l="l" t="t" r="r" b="b"/>
              <a:pathLst>
                <a:path w="464184" h="353059">
                  <a:moveTo>
                    <a:pt x="232028" y="0"/>
                  </a:moveTo>
                  <a:lnTo>
                    <a:pt x="96011" y="136271"/>
                  </a:lnTo>
                  <a:lnTo>
                    <a:pt x="0" y="136271"/>
                  </a:lnTo>
                  <a:lnTo>
                    <a:pt x="0" y="352806"/>
                  </a:lnTo>
                  <a:lnTo>
                    <a:pt x="464058" y="352806"/>
                  </a:lnTo>
                  <a:lnTo>
                    <a:pt x="464058" y="136271"/>
                  </a:lnTo>
                  <a:lnTo>
                    <a:pt x="368045" y="136271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3"/>
            <p:cNvSpPr/>
            <p:nvPr/>
          </p:nvSpPr>
          <p:spPr>
            <a:xfrm>
              <a:off x="464820" y="48691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86" y="32029"/>
                  </a:moveTo>
                  <a:lnTo>
                    <a:pt x="25" y="32029"/>
                  </a:lnTo>
                  <a:lnTo>
                    <a:pt x="25" y="128016"/>
                  </a:lnTo>
                  <a:lnTo>
                    <a:pt x="95986" y="128016"/>
                  </a:lnTo>
                  <a:lnTo>
                    <a:pt x="95986" y="32029"/>
                  </a:lnTo>
                  <a:close/>
                </a:path>
                <a:path w="96520" h="128270">
                  <a:moveTo>
                    <a:pt x="95986" y="889"/>
                  </a:moveTo>
                  <a:lnTo>
                    <a:pt x="95110" y="0"/>
                  </a:lnTo>
                  <a:lnTo>
                    <a:pt x="927" y="0"/>
                  </a:lnTo>
                  <a:lnTo>
                    <a:pt x="0" y="889"/>
                  </a:lnTo>
                  <a:lnTo>
                    <a:pt x="38" y="32004"/>
                  </a:lnTo>
                  <a:lnTo>
                    <a:pt x="95986" y="32004"/>
                  </a:lnTo>
                  <a:lnTo>
                    <a:pt x="95986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4"/>
            <p:cNvSpPr/>
            <p:nvPr/>
          </p:nvSpPr>
          <p:spPr>
            <a:xfrm>
              <a:off x="505206" y="166115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62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60451"/>
                  </a:lnTo>
                  <a:lnTo>
                    <a:pt x="3556" y="64008"/>
                  </a:lnTo>
                  <a:lnTo>
                    <a:pt x="94449" y="64008"/>
                  </a:lnTo>
                  <a:lnTo>
                    <a:pt x="98272" y="56896"/>
                  </a:lnTo>
                  <a:lnTo>
                    <a:pt x="81673" y="32004"/>
                  </a:lnTo>
                  <a:lnTo>
                    <a:pt x="98272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5"/>
            <p:cNvSpPr/>
            <p:nvPr/>
          </p:nvSpPr>
          <p:spPr>
            <a:xfrm>
              <a:off x="505206" y="150113"/>
              <a:ext cx="16510" cy="120650"/>
            </a:xfrm>
            <a:custGeom>
              <a:avLst/>
              <a:gdLst/>
              <a:ahLst/>
              <a:cxnLst/>
              <a:rect l="l" t="t" r="r" b="b"/>
              <a:pathLst>
                <a:path w="16509" h="120650">
                  <a:moveTo>
                    <a:pt x="12395" y="0"/>
                  </a:moveTo>
                  <a:lnTo>
                    <a:pt x="3543" y="0"/>
                  </a:lnTo>
                  <a:lnTo>
                    <a:pt x="0" y="3556"/>
                  </a:lnTo>
                  <a:lnTo>
                    <a:pt x="0" y="116839"/>
                  </a:lnTo>
                  <a:lnTo>
                    <a:pt x="3543" y="120396"/>
                  </a:lnTo>
                  <a:lnTo>
                    <a:pt x="12395" y="120396"/>
                  </a:lnTo>
                  <a:lnTo>
                    <a:pt x="15976" y="116839"/>
                  </a:lnTo>
                  <a:lnTo>
                    <a:pt x="15976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6"/>
            <p:cNvSpPr/>
            <p:nvPr/>
          </p:nvSpPr>
          <p:spPr>
            <a:xfrm>
              <a:off x="544829" y="294131"/>
              <a:ext cx="226288" cy="104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7"/>
            <p:cNvSpPr/>
            <p:nvPr/>
          </p:nvSpPr>
          <p:spPr>
            <a:xfrm>
              <a:off x="254533" y="294131"/>
              <a:ext cx="227025" cy="1043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8"/>
            <p:cNvSpPr/>
            <p:nvPr/>
          </p:nvSpPr>
          <p:spPr>
            <a:xfrm>
              <a:off x="368807" y="254507"/>
              <a:ext cx="291465" cy="152400"/>
            </a:xfrm>
            <a:custGeom>
              <a:avLst/>
              <a:gdLst/>
              <a:ahLst/>
              <a:cxnLst/>
              <a:rect l="l" t="t" r="r" b="b"/>
              <a:pathLst>
                <a:path w="291465" h="152400">
                  <a:moveTo>
                    <a:pt x="146596" y="0"/>
                  </a:moveTo>
                  <a:lnTo>
                    <a:pt x="142519" y="0"/>
                  </a:lnTo>
                  <a:lnTo>
                    <a:pt x="140462" y="762"/>
                  </a:lnTo>
                  <a:lnTo>
                    <a:pt x="0" y="141858"/>
                  </a:lnTo>
                  <a:lnTo>
                    <a:pt x="0" y="146938"/>
                  </a:lnTo>
                  <a:lnTo>
                    <a:pt x="4673" y="151637"/>
                  </a:lnTo>
                  <a:lnTo>
                    <a:pt x="6718" y="152400"/>
                  </a:lnTo>
                  <a:lnTo>
                    <a:pt x="10807" y="152400"/>
                  </a:lnTo>
                  <a:lnTo>
                    <a:pt x="12852" y="151637"/>
                  </a:lnTo>
                  <a:lnTo>
                    <a:pt x="144564" y="19430"/>
                  </a:lnTo>
                  <a:lnTo>
                    <a:pt x="276199" y="151511"/>
                  </a:lnTo>
                  <a:lnTo>
                    <a:pt x="278231" y="152400"/>
                  </a:lnTo>
                  <a:lnTo>
                    <a:pt x="287515" y="152400"/>
                  </a:lnTo>
                  <a:lnTo>
                    <a:pt x="291058" y="143763"/>
                  </a:lnTo>
                  <a:lnTo>
                    <a:pt x="148653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9"/>
            <p:cNvSpPr/>
            <p:nvPr/>
          </p:nvSpPr>
          <p:spPr>
            <a:xfrm>
              <a:off x="313207" y="342900"/>
              <a:ext cx="400024" cy="27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0"/>
            <p:cNvSpPr/>
            <p:nvPr/>
          </p:nvSpPr>
          <p:spPr>
            <a:xfrm>
              <a:off x="256793" y="606551"/>
              <a:ext cx="513080" cy="16510"/>
            </a:xfrm>
            <a:custGeom>
              <a:avLst/>
              <a:gdLst/>
              <a:ahLst/>
              <a:cxnLst/>
              <a:rect l="l" t="t" r="r" b="b"/>
              <a:pathLst>
                <a:path w="513080" h="16509">
                  <a:moveTo>
                    <a:pt x="509231" y="0"/>
                  </a:moveTo>
                  <a:lnTo>
                    <a:pt x="3594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94" y="16001"/>
                  </a:lnTo>
                  <a:lnTo>
                    <a:pt x="509231" y="16001"/>
                  </a:lnTo>
                  <a:lnTo>
                    <a:pt x="512800" y="12446"/>
                  </a:lnTo>
                  <a:lnTo>
                    <a:pt x="512800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61"/>
          <p:cNvGrpSpPr/>
          <p:nvPr/>
        </p:nvGrpSpPr>
        <p:grpSpPr>
          <a:xfrm>
            <a:off x="16806670" y="248410"/>
            <a:ext cx="1033780" cy="944880"/>
            <a:chOff x="8403335" y="124205"/>
            <a:chExt cx="516890" cy="472440"/>
          </a:xfrm>
        </p:grpSpPr>
        <p:sp>
          <p:nvSpPr>
            <p:cNvPr id="46" name="object 62"/>
            <p:cNvSpPr/>
            <p:nvPr/>
          </p:nvSpPr>
          <p:spPr>
            <a:xfrm>
              <a:off x="8429243" y="236219"/>
              <a:ext cx="464820" cy="352425"/>
            </a:xfrm>
            <a:custGeom>
              <a:avLst/>
              <a:gdLst/>
              <a:ahLst/>
              <a:cxnLst/>
              <a:rect l="l" t="t" r="r" b="b"/>
              <a:pathLst>
                <a:path w="464820" h="352425">
                  <a:moveTo>
                    <a:pt x="232409" y="0"/>
                  </a:moveTo>
                  <a:lnTo>
                    <a:pt x="96138" y="136016"/>
                  </a:lnTo>
                  <a:lnTo>
                    <a:pt x="0" y="136016"/>
                  </a:lnTo>
                  <a:lnTo>
                    <a:pt x="0" y="352043"/>
                  </a:lnTo>
                  <a:lnTo>
                    <a:pt x="464820" y="352043"/>
                  </a:lnTo>
                  <a:lnTo>
                    <a:pt x="464820" y="136016"/>
                  </a:lnTo>
                  <a:lnTo>
                    <a:pt x="368680" y="136016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63"/>
            <p:cNvSpPr/>
            <p:nvPr/>
          </p:nvSpPr>
          <p:spPr>
            <a:xfrm>
              <a:off x="8613648" y="46024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61" y="32029"/>
                  </a:moveTo>
                  <a:lnTo>
                    <a:pt x="0" y="32029"/>
                  </a:lnTo>
                  <a:lnTo>
                    <a:pt x="0" y="128016"/>
                  </a:lnTo>
                  <a:lnTo>
                    <a:pt x="95961" y="128016"/>
                  </a:lnTo>
                  <a:lnTo>
                    <a:pt x="95961" y="32029"/>
                  </a:lnTo>
                  <a:close/>
                </a:path>
                <a:path w="96520" h="128270">
                  <a:moveTo>
                    <a:pt x="96012" y="889"/>
                  </a:moveTo>
                  <a:lnTo>
                    <a:pt x="95123" y="0"/>
                  </a:lnTo>
                  <a:lnTo>
                    <a:pt x="889" y="0"/>
                  </a:lnTo>
                  <a:lnTo>
                    <a:pt x="0" y="889"/>
                  </a:lnTo>
                  <a:lnTo>
                    <a:pt x="0" y="32004"/>
                  </a:lnTo>
                  <a:lnTo>
                    <a:pt x="96012" y="32004"/>
                  </a:lnTo>
                  <a:lnTo>
                    <a:pt x="96012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4"/>
            <p:cNvSpPr/>
            <p:nvPr/>
          </p:nvSpPr>
          <p:spPr>
            <a:xfrm>
              <a:off x="8654033" y="140207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8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60451"/>
                  </a:lnTo>
                  <a:lnTo>
                    <a:pt x="3556" y="64007"/>
                  </a:lnTo>
                  <a:lnTo>
                    <a:pt x="94488" y="64007"/>
                  </a:lnTo>
                  <a:lnTo>
                    <a:pt x="98298" y="56895"/>
                  </a:lnTo>
                  <a:lnTo>
                    <a:pt x="81661" y="32003"/>
                  </a:lnTo>
                  <a:lnTo>
                    <a:pt x="98298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65"/>
            <p:cNvSpPr/>
            <p:nvPr/>
          </p:nvSpPr>
          <p:spPr>
            <a:xfrm>
              <a:off x="8654033" y="124205"/>
              <a:ext cx="16510" cy="120014"/>
            </a:xfrm>
            <a:custGeom>
              <a:avLst/>
              <a:gdLst/>
              <a:ahLst/>
              <a:cxnLst/>
              <a:rect l="l" t="t" r="r" b="b"/>
              <a:pathLst>
                <a:path w="16509" h="120014">
                  <a:moveTo>
                    <a:pt x="12446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12446" y="119634"/>
                  </a:lnTo>
                  <a:lnTo>
                    <a:pt x="16001" y="116078"/>
                  </a:lnTo>
                  <a:lnTo>
                    <a:pt x="16001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6"/>
            <p:cNvSpPr/>
            <p:nvPr/>
          </p:nvSpPr>
          <p:spPr>
            <a:xfrm>
              <a:off x="8692895" y="268223"/>
              <a:ext cx="227075" cy="1043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67"/>
            <p:cNvSpPr/>
            <p:nvPr/>
          </p:nvSpPr>
          <p:spPr>
            <a:xfrm>
              <a:off x="8403335" y="268223"/>
              <a:ext cx="2270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8"/>
            <p:cNvSpPr/>
            <p:nvPr/>
          </p:nvSpPr>
          <p:spPr>
            <a:xfrm>
              <a:off x="8516873" y="227837"/>
              <a:ext cx="292100" cy="152400"/>
            </a:xfrm>
            <a:custGeom>
              <a:avLst/>
              <a:gdLst/>
              <a:ahLst/>
              <a:cxnLst/>
              <a:rect l="l" t="t" r="r" b="b"/>
              <a:pathLst>
                <a:path w="292100" h="152400">
                  <a:moveTo>
                    <a:pt x="146939" y="0"/>
                  </a:moveTo>
                  <a:lnTo>
                    <a:pt x="142875" y="0"/>
                  </a:lnTo>
                  <a:lnTo>
                    <a:pt x="140843" y="762"/>
                  </a:lnTo>
                  <a:lnTo>
                    <a:pt x="0" y="141859"/>
                  </a:lnTo>
                  <a:lnTo>
                    <a:pt x="0" y="146938"/>
                  </a:lnTo>
                  <a:lnTo>
                    <a:pt x="4699" y="151637"/>
                  </a:lnTo>
                  <a:lnTo>
                    <a:pt x="6730" y="152400"/>
                  </a:lnTo>
                  <a:lnTo>
                    <a:pt x="10795" y="152400"/>
                  </a:lnTo>
                  <a:lnTo>
                    <a:pt x="12826" y="151637"/>
                  </a:lnTo>
                  <a:lnTo>
                    <a:pt x="144906" y="19431"/>
                  </a:lnTo>
                  <a:lnTo>
                    <a:pt x="276859" y="151511"/>
                  </a:lnTo>
                  <a:lnTo>
                    <a:pt x="278892" y="152400"/>
                  </a:lnTo>
                  <a:lnTo>
                    <a:pt x="288290" y="152400"/>
                  </a:lnTo>
                  <a:lnTo>
                    <a:pt x="291846" y="143763"/>
                  </a:lnTo>
                  <a:lnTo>
                    <a:pt x="149098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9"/>
            <p:cNvSpPr/>
            <p:nvPr/>
          </p:nvSpPr>
          <p:spPr>
            <a:xfrm>
              <a:off x="8461247" y="316229"/>
              <a:ext cx="400811" cy="280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70"/>
            <p:cNvSpPr/>
            <p:nvPr/>
          </p:nvSpPr>
          <p:spPr>
            <a:xfrm>
              <a:off x="8405621" y="580643"/>
              <a:ext cx="512445" cy="16510"/>
            </a:xfrm>
            <a:custGeom>
              <a:avLst/>
              <a:gdLst/>
              <a:ahLst/>
              <a:cxnLst/>
              <a:rect l="l" t="t" r="r" b="b"/>
              <a:pathLst>
                <a:path w="512445" h="16509">
                  <a:moveTo>
                    <a:pt x="508507" y="0"/>
                  </a:moveTo>
                  <a:lnTo>
                    <a:pt x="3555" y="0"/>
                  </a:lnTo>
                  <a:lnTo>
                    <a:pt x="0" y="3555"/>
                  </a:lnTo>
                  <a:lnTo>
                    <a:pt x="0" y="12445"/>
                  </a:lnTo>
                  <a:lnTo>
                    <a:pt x="3555" y="16001"/>
                  </a:lnTo>
                  <a:lnTo>
                    <a:pt x="508507" y="16001"/>
                  </a:lnTo>
                  <a:lnTo>
                    <a:pt x="512063" y="12445"/>
                  </a:lnTo>
                  <a:lnTo>
                    <a:pt x="512063" y="3555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17">
            <a:extLst>
              <a:ext uri="{FF2B5EF4-FFF2-40B4-BE49-F238E27FC236}">
                <a16:creationId xmlns:a16="http://schemas.microsoft.com/office/drawing/2014/main" xmlns="" id="{3405A20E-6713-4441-8E49-B70E8B58F904}"/>
              </a:ext>
            </a:extLst>
          </p:cNvPr>
          <p:cNvSpPr txBox="1"/>
          <p:nvPr/>
        </p:nvSpPr>
        <p:spPr>
          <a:xfrm>
            <a:off x="9118691" y="2587792"/>
            <a:ext cx="1805938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lang="tr-TR" sz="2800" i="1" spc="20" dirty="0">
                <a:latin typeface="Comic Sans MS" panose="030F0702030302020204" pitchFamily="66" charset="0"/>
                <a:cs typeface="Cavolini" panose="03000502040302020204" pitchFamily="66" charset="0"/>
              </a:rPr>
              <a:t>TABAN PUAN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xmlns="" id="{54F3F65D-FF64-47BE-980B-5657C0BBFFE0}"/>
              </a:ext>
            </a:extLst>
          </p:cNvPr>
          <p:cNvSpPr txBox="1"/>
          <p:nvPr/>
        </p:nvSpPr>
        <p:spPr>
          <a:xfrm>
            <a:off x="11934999" y="2606614"/>
            <a:ext cx="2020570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TABAN Y.DİLİM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xmlns="" id="{6A128D77-6717-4EC6-AD6D-CD5D5BFE3EE8}"/>
              </a:ext>
            </a:extLst>
          </p:cNvPr>
          <p:cNvSpPr txBox="1"/>
          <p:nvPr/>
        </p:nvSpPr>
        <p:spPr>
          <a:xfrm>
            <a:off x="5335829" y="3942952"/>
            <a:ext cx="3243262" cy="825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sz="2600" i="1" spc="100" dirty="0">
                <a:cs typeface="Cavolini" panose="03000502040302020204" pitchFamily="66" charset="0"/>
              </a:rPr>
              <a:t>Fen</a:t>
            </a:r>
            <a:r>
              <a:rPr lang="tr-TR" sz="2600" i="1" spc="100" dirty="0">
                <a:cs typeface="Cavolini" panose="03000502040302020204" pitchFamily="66" charset="0"/>
              </a:rPr>
              <a:t> ve Sosyal </a:t>
            </a:r>
            <a:r>
              <a:rPr sz="2600" i="1" spc="100" dirty="0">
                <a:cs typeface="Cavolini" panose="03000502040302020204" pitchFamily="66" charset="0"/>
              </a:rPr>
              <a:t> </a:t>
            </a:r>
            <a:r>
              <a:rPr sz="2600" i="1" spc="140" dirty="0" err="1">
                <a:cs typeface="Cavolini" panose="03000502040302020204" pitchFamily="66" charset="0"/>
              </a:rPr>
              <a:t>Bilimler</a:t>
            </a:r>
            <a:r>
              <a:rPr lang="tr-TR" sz="2600" i="1" spc="140" dirty="0">
                <a:cs typeface="Cavolini" panose="03000502040302020204" pitchFamily="66" charset="0"/>
              </a:rPr>
              <a:t> Programı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59" name="object 33">
            <a:extLst>
              <a:ext uri="{FF2B5EF4-FFF2-40B4-BE49-F238E27FC236}">
                <a16:creationId xmlns:a16="http://schemas.microsoft.com/office/drawing/2014/main" xmlns="" id="{7E1DB923-459D-4D75-9B5A-0DB2BAF30F86}"/>
              </a:ext>
            </a:extLst>
          </p:cNvPr>
          <p:cNvSpPr txBox="1"/>
          <p:nvPr/>
        </p:nvSpPr>
        <p:spPr>
          <a:xfrm>
            <a:off x="12293775" y="4193926"/>
            <a:ext cx="1303014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30,21</a:t>
            </a:r>
            <a:endParaRPr sz="2800" dirty="0">
              <a:cs typeface="Verdana"/>
            </a:endParaRP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xmlns="" id="{D4E65986-E437-4236-88D6-A85A2D583FF4}"/>
              </a:ext>
            </a:extLst>
          </p:cNvPr>
          <p:cNvSpPr txBox="1"/>
          <p:nvPr/>
        </p:nvSpPr>
        <p:spPr>
          <a:xfrm>
            <a:off x="237032" y="5192766"/>
            <a:ext cx="5098796" cy="441146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endParaRPr sz="2700" b="1" dirty="0">
              <a:cs typeface="Verdana"/>
            </a:endParaRPr>
          </a:p>
        </p:txBody>
      </p:sp>
      <p:sp>
        <p:nvSpPr>
          <p:cNvPr id="61" name="object 40">
            <a:extLst>
              <a:ext uri="{FF2B5EF4-FFF2-40B4-BE49-F238E27FC236}">
                <a16:creationId xmlns:a16="http://schemas.microsoft.com/office/drawing/2014/main" xmlns="" id="{CEF82094-3D43-46AB-995B-78DFE1EEF0C1}"/>
              </a:ext>
            </a:extLst>
          </p:cNvPr>
          <p:cNvSpPr txBox="1"/>
          <p:nvPr/>
        </p:nvSpPr>
        <p:spPr>
          <a:xfrm>
            <a:off x="9132877" y="5547824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320,1755</a:t>
            </a:r>
            <a:endParaRPr sz="2800" dirty="0">
              <a:cs typeface="Verdana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xmlns="" id="{3B7F8C65-6D07-4438-B329-09CC3E29AF54}"/>
              </a:ext>
            </a:extLst>
          </p:cNvPr>
          <p:cNvSpPr txBox="1"/>
          <p:nvPr/>
        </p:nvSpPr>
        <p:spPr>
          <a:xfrm>
            <a:off x="236996" y="6694260"/>
            <a:ext cx="5098796" cy="825867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600" dirty="0">
                <a:cs typeface="Verdana"/>
              </a:rPr>
              <a:t>Adıyaman/Adıyaman Mesleki ve Teknik Anadolu Lisesi</a:t>
            </a:r>
            <a:endParaRPr sz="2600" dirty="0">
              <a:cs typeface="Verdana"/>
            </a:endParaRPr>
          </a:p>
        </p:txBody>
      </p:sp>
      <p:sp>
        <p:nvSpPr>
          <p:cNvPr id="63" name="object 55">
            <a:extLst>
              <a:ext uri="{FF2B5EF4-FFF2-40B4-BE49-F238E27FC236}">
                <a16:creationId xmlns:a16="http://schemas.microsoft.com/office/drawing/2014/main" xmlns="" id="{76DD69D8-FCC2-4E3F-A26B-CC11E37830FC}"/>
              </a:ext>
            </a:extLst>
          </p:cNvPr>
          <p:cNvSpPr txBox="1"/>
          <p:nvPr/>
        </p:nvSpPr>
        <p:spPr>
          <a:xfrm>
            <a:off x="5335829" y="6646716"/>
            <a:ext cx="3243262" cy="82586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 err="1">
                <a:cs typeface="Cavolini" panose="03000502040302020204" pitchFamily="66" charset="0"/>
              </a:rPr>
              <a:t>Elektirik</a:t>
            </a:r>
            <a:r>
              <a:rPr lang="tr-TR" sz="2600" i="1" spc="100" dirty="0">
                <a:cs typeface="Cavolini" panose="03000502040302020204" pitchFamily="66" charset="0"/>
              </a:rPr>
              <a:t>-Elektronik Teknolojisi</a:t>
            </a:r>
            <a:r>
              <a:rPr lang="tr-TR" sz="2600" i="1" spc="140" dirty="0">
                <a:cs typeface="Cavolini" panose="03000502040302020204" pitchFamily="66" charset="0"/>
              </a:rPr>
              <a:t> Programı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64" name="object 40">
            <a:extLst>
              <a:ext uri="{FF2B5EF4-FFF2-40B4-BE49-F238E27FC236}">
                <a16:creationId xmlns:a16="http://schemas.microsoft.com/office/drawing/2014/main" xmlns="" id="{2F7E0947-E615-4BB1-A310-77DE4193AF33}"/>
              </a:ext>
            </a:extLst>
          </p:cNvPr>
          <p:cNvSpPr txBox="1"/>
          <p:nvPr/>
        </p:nvSpPr>
        <p:spPr>
          <a:xfrm>
            <a:off x="9175545" y="694928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237,8574</a:t>
            </a:r>
            <a:endParaRPr sz="2800" dirty="0">
              <a:cs typeface="Verdana"/>
            </a:endParaRPr>
          </a:p>
        </p:txBody>
      </p:sp>
      <p:pic>
        <p:nvPicPr>
          <p:cNvPr id="6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943710" y="9542272"/>
            <a:ext cx="6895811" cy="1301585"/>
          </a:xfrm>
          <a:prstGeom prst="rect">
            <a:avLst/>
          </a:prstGeom>
        </p:spPr>
      </p:pic>
      <p:pic>
        <p:nvPicPr>
          <p:cNvPr id="68" name="Picture 4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525700" y="9694110"/>
            <a:ext cx="697440" cy="676806"/>
          </a:xfrm>
          <a:prstGeom prst="rect">
            <a:avLst/>
          </a:prstGeom>
        </p:spPr>
      </p:pic>
      <p:sp>
        <p:nvSpPr>
          <p:cNvPr id="69" name="TextBox 48"/>
          <p:cNvSpPr txBox="1"/>
          <p:nvPr/>
        </p:nvSpPr>
        <p:spPr>
          <a:xfrm>
            <a:off x="12397886" y="9790942"/>
            <a:ext cx="5022868" cy="41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z="2367" dirty="0">
                <a:solidFill>
                  <a:srgbClr val="000000"/>
                </a:solidFill>
                <a:latin typeface="Bryndan Write"/>
              </a:rPr>
              <a:t>Besni Rehberlik ve Araştırma Merkezi</a:t>
            </a:r>
          </a:p>
        </p:txBody>
      </p:sp>
      <p:sp>
        <p:nvSpPr>
          <p:cNvPr id="65" name="object 55">
            <a:extLst>
              <a:ext uri="{FF2B5EF4-FFF2-40B4-BE49-F238E27FC236}">
                <a16:creationId xmlns:a16="http://schemas.microsoft.com/office/drawing/2014/main" xmlns="" id="{6A128D77-6717-4EC6-AD6D-CD5D5BFE3EE8}"/>
              </a:ext>
            </a:extLst>
          </p:cNvPr>
          <p:cNvSpPr txBox="1"/>
          <p:nvPr/>
        </p:nvSpPr>
        <p:spPr>
          <a:xfrm>
            <a:off x="5375103" y="5466304"/>
            <a:ext cx="3243262" cy="825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sz="2600" i="1" spc="100" dirty="0">
                <a:cs typeface="Cavolini" panose="03000502040302020204" pitchFamily="66" charset="0"/>
              </a:rPr>
              <a:t>Fen</a:t>
            </a:r>
            <a:r>
              <a:rPr lang="tr-TR" sz="2600" i="1" spc="100" dirty="0">
                <a:cs typeface="Cavolini" panose="03000502040302020204" pitchFamily="66" charset="0"/>
              </a:rPr>
              <a:t> ve Sosyal </a:t>
            </a:r>
            <a:r>
              <a:rPr sz="2600" i="1" spc="100" dirty="0">
                <a:cs typeface="Cavolini" panose="03000502040302020204" pitchFamily="66" charset="0"/>
              </a:rPr>
              <a:t> </a:t>
            </a:r>
            <a:r>
              <a:rPr sz="2600" i="1" spc="140" dirty="0" err="1">
                <a:cs typeface="Cavolini" panose="03000502040302020204" pitchFamily="66" charset="0"/>
              </a:rPr>
              <a:t>Bilimler</a:t>
            </a:r>
            <a:r>
              <a:rPr lang="tr-TR" sz="2600" i="1" spc="140" dirty="0">
                <a:cs typeface="Cavolini" panose="03000502040302020204" pitchFamily="66" charset="0"/>
              </a:rPr>
              <a:t> Programı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66" name="object 8"/>
          <p:cNvSpPr/>
          <p:nvPr/>
        </p:nvSpPr>
        <p:spPr>
          <a:xfrm>
            <a:off x="509067" y="8267700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20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6"/>
                </a:lnTo>
                <a:lnTo>
                  <a:pt x="2201037" y="528066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5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r>
              <a:rPr lang="tr-TR" sz="2400" dirty="0"/>
              <a:t>Merkez – Adıyaman Mimar Sinan Mesleki ve Teknik Anadolu Lisesi </a:t>
            </a:r>
            <a:endParaRPr sz="2400" dirty="0"/>
          </a:p>
        </p:txBody>
      </p:sp>
      <p:sp>
        <p:nvSpPr>
          <p:cNvPr id="70" name="object 29"/>
          <p:cNvSpPr txBox="1"/>
          <p:nvPr/>
        </p:nvSpPr>
        <p:spPr>
          <a:xfrm>
            <a:off x="15814088" y="8530842"/>
            <a:ext cx="499108" cy="456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tr-TR" sz="2800" spc="-20" dirty="0">
                <a:cs typeface="Verdana"/>
              </a:rPr>
              <a:t>30</a:t>
            </a:r>
            <a:endParaRPr sz="2800" dirty="0">
              <a:cs typeface="Verdana"/>
            </a:endParaRPr>
          </a:p>
        </p:txBody>
      </p:sp>
      <p:sp>
        <p:nvSpPr>
          <p:cNvPr id="71" name="object 35"/>
          <p:cNvSpPr/>
          <p:nvPr/>
        </p:nvSpPr>
        <p:spPr>
          <a:xfrm>
            <a:off x="11739421" y="8252460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20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2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6"/>
          <p:cNvSpPr txBox="1"/>
          <p:nvPr/>
        </p:nvSpPr>
        <p:spPr>
          <a:xfrm>
            <a:off x="12315870" y="8568394"/>
            <a:ext cx="129692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69,1</a:t>
            </a:r>
            <a:endParaRPr sz="2800" dirty="0">
              <a:cs typeface="Verdana"/>
            </a:endParaRPr>
          </a:p>
        </p:txBody>
      </p:sp>
      <p:sp>
        <p:nvSpPr>
          <p:cNvPr id="73" name="object 43"/>
          <p:cNvSpPr/>
          <p:nvPr/>
        </p:nvSpPr>
        <p:spPr>
          <a:xfrm>
            <a:off x="8906307" y="8267700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4" h="528320">
                <a:moveTo>
                  <a:pt x="111747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7"/>
          <p:cNvSpPr/>
          <p:nvPr/>
        </p:nvSpPr>
        <p:spPr>
          <a:xfrm>
            <a:off x="5472734" y="8244838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20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0">
            <a:extLst>
              <a:ext uri="{FF2B5EF4-FFF2-40B4-BE49-F238E27FC236}">
                <a16:creationId xmlns:a16="http://schemas.microsoft.com/office/drawing/2014/main" xmlns="" id="{2F7E0947-E615-4BB1-A310-77DE4193AF33}"/>
              </a:ext>
            </a:extLst>
          </p:cNvPr>
          <p:cNvSpPr txBox="1"/>
          <p:nvPr/>
        </p:nvSpPr>
        <p:spPr>
          <a:xfrm>
            <a:off x="9175545" y="8579360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232,6695</a:t>
            </a:r>
            <a:endParaRPr sz="2800" dirty="0">
              <a:cs typeface="Verdana"/>
            </a:endParaRPr>
          </a:p>
        </p:txBody>
      </p:sp>
      <p:sp>
        <p:nvSpPr>
          <p:cNvPr id="77" name="object 28"/>
          <p:cNvSpPr/>
          <p:nvPr/>
        </p:nvSpPr>
        <p:spPr>
          <a:xfrm>
            <a:off x="14548820" y="8276788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20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400175" y="528066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5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>
            <a:extLst>
              <a:ext uri="{FF2B5EF4-FFF2-40B4-BE49-F238E27FC236}">
                <a16:creationId xmlns:a16="http://schemas.microsoft.com/office/drawing/2014/main" xmlns="" id="{6A128D77-6717-4EC6-AD6D-CD5D5BFE3EE8}"/>
              </a:ext>
            </a:extLst>
          </p:cNvPr>
          <p:cNvSpPr txBox="1"/>
          <p:nvPr/>
        </p:nvSpPr>
        <p:spPr>
          <a:xfrm>
            <a:off x="5403968" y="8475610"/>
            <a:ext cx="3243262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400" dirty="0"/>
              <a:t>Motorlu Araçlar Teknolojisi Alanı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79" name="object 27"/>
          <p:cNvSpPr txBox="1"/>
          <p:nvPr/>
        </p:nvSpPr>
        <p:spPr>
          <a:xfrm>
            <a:off x="15787706" y="8660918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cs typeface="Verdana"/>
              </a:rPr>
              <a:t>30</a:t>
            </a:r>
            <a:endParaRPr sz="2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858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2305465" y="924434"/>
            <a:ext cx="14728278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tr-TR" sz="4800">
                <a:solidFill>
                  <a:srgbClr val="000000"/>
                </a:solidFill>
              </a:rPr>
              <a:t>ADIYAMAN </a:t>
            </a:r>
            <a:r>
              <a:rPr lang="tr-TR" sz="4800" spc="-10">
                <a:solidFill>
                  <a:srgbClr val="000000"/>
                </a:solidFill>
              </a:rPr>
              <a:t>SINAV </a:t>
            </a:r>
            <a:r>
              <a:rPr lang="tr-TR" sz="4800">
                <a:solidFill>
                  <a:srgbClr val="000000"/>
                </a:solidFill>
              </a:rPr>
              <a:t>İLE </a:t>
            </a:r>
            <a:r>
              <a:rPr lang="tr-TR" sz="4800" spc="-10">
                <a:solidFill>
                  <a:srgbClr val="000000"/>
                </a:solidFill>
              </a:rPr>
              <a:t>ÖĞRENCİ </a:t>
            </a:r>
            <a:r>
              <a:rPr lang="tr-TR" sz="4800">
                <a:solidFill>
                  <a:srgbClr val="000000"/>
                </a:solidFill>
              </a:rPr>
              <a:t>ALAN</a:t>
            </a:r>
            <a:r>
              <a:rPr lang="tr-TR" sz="4800" spc="-150">
                <a:solidFill>
                  <a:srgbClr val="000000"/>
                </a:solidFill>
              </a:rPr>
              <a:t> </a:t>
            </a:r>
            <a:r>
              <a:rPr lang="tr-TR" sz="4800" spc="-10">
                <a:solidFill>
                  <a:srgbClr val="000000"/>
                </a:solidFill>
              </a:rPr>
              <a:t>OKULLAR</a:t>
            </a:r>
            <a:endParaRPr lang="tr-TR" sz="4800" spc="-1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067" y="2512160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4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1710" y="2776320"/>
            <a:ext cx="189230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40" dirty="0">
                <a:latin typeface="Comic Sans MS" panose="030F0702030302020204" pitchFamily="66" charset="0"/>
                <a:cs typeface="Verdana"/>
              </a:rPr>
              <a:t>OKUL</a:t>
            </a:r>
            <a:r>
              <a:rPr sz="2800" spc="-3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068" y="3886806"/>
            <a:ext cx="4576824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5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dirty="0">
                <a:latin typeface="Comic Sans MS" panose="030F0702030302020204" pitchFamily="66" charset="0"/>
              </a:rPr>
              <a:t>Besni – Besni Kız Anadolu İmam Hatip Lisesi </a:t>
            </a:r>
            <a:endParaRPr sz="2600" dirty="0">
              <a:latin typeface="Comic Sans MS" panose="030F0702030302020204" pitchFamily="66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067" y="5261457"/>
            <a:ext cx="4578350" cy="13533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600" dirty="0">
              <a:latin typeface="Comic Sans MS" panose="030F0702030302020204" pitchFamily="66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23494" y="3797257"/>
            <a:ext cx="5098796" cy="425758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endParaRPr sz="2600" b="1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455716" y="2512160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952837" y="2805232"/>
            <a:ext cx="2412742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70" dirty="0">
                <a:latin typeface="Comic Sans MS" panose="030F0702030302020204" pitchFamily="66" charset="0"/>
                <a:cs typeface="Verdana"/>
              </a:rPr>
              <a:t>ALAN</a:t>
            </a:r>
            <a:r>
              <a:rPr sz="2800" spc="-5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5389316" y="5352602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600" dirty="0">
              <a:latin typeface="Comic Sans MS" panose="030F0702030302020204" pitchFamily="66" charset="0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5421643" y="3874463"/>
            <a:ext cx="2988757" cy="1056791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dirty="0">
                <a:latin typeface="Comic Sans MS" panose="030F0702030302020204" pitchFamily="66" charset="0"/>
              </a:rPr>
              <a:t>Fen ve Sosyal Bilimler Programı</a:t>
            </a:r>
          </a:p>
        </p:txBody>
      </p:sp>
      <p:sp>
        <p:nvSpPr>
          <p:cNvPr id="13" name="object 16"/>
          <p:cNvSpPr txBox="1"/>
          <p:nvPr/>
        </p:nvSpPr>
        <p:spPr>
          <a:xfrm>
            <a:off x="6273968" y="5880922"/>
            <a:ext cx="1868376" cy="394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endParaRPr sz="24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8906307" y="2512160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4" h="528319">
                <a:moveTo>
                  <a:pt x="113652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36523" y="528065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4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5" name="object 19"/>
          <p:cNvSpPr/>
          <p:nvPr/>
        </p:nvSpPr>
        <p:spPr>
          <a:xfrm>
            <a:off x="11739421" y="2539592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5" h="528319">
                <a:moveTo>
                  <a:pt x="113652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36522" y="528066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5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6" name="object 21"/>
          <p:cNvSpPr/>
          <p:nvPr/>
        </p:nvSpPr>
        <p:spPr>
          <a:xfrm>
            <a:off x="14574062" y="2512160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4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11739423" y="3886806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205484" y="88011"/>
                </a:moveTo>
                <a:lnTo>
                  <a:pt x="1198562" y="53746"/>
                </a:lnTo>
                <a:lnTo>
                  <a:pt x="1179715" y="25768"/>
                </a:lnTo>
                <a:lnTo>
                  <a:pt x="1151737" y="6921"/>
                </a:lnTo>
                <a:lnTo>
                  <a:pt x="1117473" y="0"/>
                </a:lnTo>
                <a:lnTo>
                  <a:pt x="88011" y="0"/>
                </a:lnTo>
                <a:lnTo>
                  <a:pt x="53733" y="6921"/>
                </a:lnTo>
                <a:lnTo>
                  <a:pt x="25755" y="25768"/>
                </a:lnTo>
                <a:lnTo>
                  <a:pt x="6908" y="53746"/>
                </a:lnTo>
                <a:lnTo>
                  <a:pt x="0" y="88011"/>
                </a:lnTo>
                <a:lnTo>
                  <a:pt x="0" y="440055"/>
                </a:lnTo>
                <a:lnTo>
                  <a:pt x="6908" y="474332"/>
                </a:lnTo>
                <a:lnTo>
                  <a:pt x="25755" y="502310"/>
                </a:lnTo>
                <a:lnTo>
                  <a:pt x="53733" y="521157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37" y="521157"/>
                </a:lnTo>
                <a:lnTo>
                  <a:pt x="1179715" y="502310"/>
                </a:lnTo>
                <a:lnTo>
                  <a:pt x="1198562" y="474332"/>
                </a:lnTo>
                <a:lnTo>
                  <a:pt x="1205484" y="440055"/>
                </a:lnTo>
                <a:lnTo>
                  <a:pt x="1205484" y="880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14734086" y="2791559"/>
            <a:ext cx="2449828" cy="425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600" spc="150" dirty="0">
                <a:latin typeface="Comic Sans MS" panose="030F0702030302020204" pitchFamily="66" charset="0"/>
                <a:cs typeface="Verdana"/>
              </a:rPr>
              <a:t>KONTENJAN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9" name="object 24"/>
          <p:cNvSpPr/>
          <p:nvPr/>
        </p:nvSpPr>
        <p:spPr>
          <a:xfrm>
            <a:off x="14574062" y="3886806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5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0" name="object 25"/>
          <p:cNvSpPr txBox="1"/>
          <p:nvPr/>
        </p:nvSpPr>
        <p:spPr>
          <a:xfrm>
            <a:off x="15814088" y="4151476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30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1" name="object 26"/>
          <p:cNvSpPr/>
          <p:nvPr/>
        </p:nvSpPr>
        <p:spPr>
          <a:xfrm>
            <a:off x="14574062" y="5261456"/>
            <a:ext cx="2976880" cy="1307552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2" name="object 27"/>
          <p:cNvSpPr txBox="1"/>
          <p:nvPr/>
        </p:nvSpPr>
        <p:spPr>
          <a:xfrm>
            <a:off x="15468600" y="5641618"/>
            <a:ext cx="114300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30</a:t>
            </a:r>
          </a:p>
        </p:txBody>
      </p:sp>
      <p:sp>
        <p:nvSpPr>
          <p:cNvPr id="23" name="object 32"/>
          <p:cNvSpPr/>
          <p:nvPr/>
        </p:nvSpPr>
        <p:spPr>
          <a:xfrm>
            <a:off x="11739421" y="5244728"/>
            <a:ext cx="2411730" cy="132428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4" name="object 33"/>
          <p:cNvSpPr txBox="1"/>
          <p:nvPr/>
        </p:nvSpPr>
        <p:spPr>
          <a:xfrm>
            <a:off x="12269781" y="5641618"/>
            <a:ext cx="139521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200" dirty="0">
                <a:latin typeface="Comic Sans MS" panose="030F0702030302020204" pitchFamily="66" charset="0"/>
                <a:cs typeface="Verdana"/>
              </a:rPr>
              <a:t>82,06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5" name="object 39"/>
          <p:cNvSpPr/>
          <p:nvPr/>
        </p:nvSpPr>
        <p:spPr>
          <a:xfrm>
            <a:off x="8906307" y="3874614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4" h="528319">
                <a:moveTo>
                  <a:pt x="111747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6" name="object 40"/>
          <p:cNvSpPr txBox="1"/>
          <p:nvPr/>
        </p:nvSpPr>
        <p:spPr>
          <a:xfrm>
            <a:off x="9156243" y="413826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226,8649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7" name="object 41"/>
          <p:cNvSpPr/>
          <p:nvPr/>
        </p:nvSpPr>
        <p:spPr>
          <a:xfrm>
            <a:off x="8906307" y="5255361"/>
            <a:ext cx="2411730" cy="13533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" name="object 51"/>
          <p:cNvGrpSpPr/>
          <p:nvPr/>
        </p:nvGrpSpPr>
        <p:grpSpPr>
          <a:xfrm>
            <a:off x="509066" y="300226"/>
            <a:ext cx="1033780" cy="944880"/>
            <a:chOff x="254533" y="150113"/>
            <a:chExt cx="516890" cy="472440"/>
          </a:xfrm>
        </p:grpSpPr>
        <p:sp>
          <p:nvSpPr>
            <p:cNvPr id="29" name="object 52"/>
            <p:cNvSpPr/>
            <p:nvPr/>
          </p:nvSpPr>
          <p:spPr>
            <a:xfrm>
              <a:off x="281177" y="262127"/>
              <a:ext cx="464184" cy="353060"/>
            </a:xfrm>
            <a:custGeom>
              <a:avLst/>
              <a:gdLst/>
              <a:ahLst/>
              <a:cxnLst/>
              <a:rect l="l" t="t" r="r" b="b"/>
              <a:pathLst>
                <a:path w="464184" h="353059">
                  <a:moveTo>
                    <a:pt x="232028" y="0"/>
                  </a:moveTo>
                  <a:lnTo>
                    <a:pt x="96011" y="136271"/>
                  </a:lnTo>
                  <a:lnTo>
                    <a:pt x="0" y="136271"/>
                  </a:lnTo>
                  <a:lnTo>
                    <a:pt x="0" y="352806"/>
                  </a:lnTo>
                  <a:lnTo>
                    <a:pt x="464058" y="352806"/>
                  </a:lnTo>
                  <a:lnTo>
                    <a:pt x="464058" y="136271"/>
                  </a:lnTo>
                  <a:lnTo>
                    <a:pt x="368045" y="136271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3"/>
            <p:cNvSpPr/>
            <p:nvPr/>
          </p:nvSpPr>
          <p:spPr>
            <a:xfrm>
              <a:off x="464820" y="48691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86" y="32029"/>
                  </a:moveTo>
                  <a:lnTo>
                    <a:pt x="25" y="32029"/>
                  </a:lnTo>
                  <a:lnTo>
                    <a:pt x="25" y="128016"/>
                  </a:lnTo>
                  <a:lnTo>
                    <a:pt x="95986" y="128016"/>
                  </a:lnTo>
                  <a:lnTo>
                    <a:pt x="95986" y="32029"/>
                  </a:lnTo>
                  <a:close/>
                </a:path>
                <a:path w="96520" h="128270">
                  <a:moveTo>
                    <a:pt x="95986" y="889"/>
                  </a:moveTo>
                  <a:lnTo>
                    <a:pt x="95110" y="0"/>
                  </a:lnTo>
                  <a:lnTo>
                    <a:pt x="927" y="0"/>
                  </a:lnTo>
                  <a:lnTo>
                    <a:pt x="0" y="889"/>
                  </a:lnTo>
                  <a:lnTo>
                    <a:pt x="38" y="32004"/>
                  </a:lnTo>
                  <a:lnTo>
                    <a:pt x="95986" y="32004"/>
                  </a:lnTo>
                  <a:lnTo>
                    <a:pt x="95986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4"/>
            <p:cNvSpPr/>
            <p:nvPr/>
          </p:nvSpPr>
          <p:spPr>
            <a:xfrm>
              <a:off x="505206" y="166115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62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60451"/>
                  </a:lnTo>
                  <a:lnTo>
                    <a:pt x="3556" y="64008"/>
                  </a:lnTo>
                  <a:lnTo>
                    <a:pt x="94449" y="64008"/>
                  </a:lnTo>
                  <a:lnTo>
                    <a:pt x="98272" y="56896"/>
                  </a:lnTo>
                  <a:lnTo>
                    <a:pt x="81673" y="32004"/>
                  </a:lnTo>
                  <a:lnTo>
                    <a:pt x="98272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5"/>
            <p:cNvSpPr/>
            <p:nvPr/>
          </p:nvSpPr>
          <p:spPr>
            <a:xfrm>
              <a:off x="505206" y="150113"/>
              <a:ext cx="16510" cy="120650"/>
            </a:xfrm>
            <a:custGeom>
              <a:avLst/>
              <a:gdLst/>
              <a:ahLst/>
              <a:cxnLst/>
              <a:rect l="l" t="t" r="r" b="b"/>
              <a:pathLst>
                <a:path w="16509" h="120650">
                  <a:moveTo>
                    <a:pt x="12395" y="0"/>
                  </a:moveTo>
                  <a:lnTo>
                    <a:pt x="3543" y="0"/>
                  </a:lnTo>
                  <a:lnTo>
                    <a:pt x="0" y="3556"/>
                  </a:lnTo>
                  <a:lnTo>
                    <a:pt x="0" y="116839"/>
                  </a:lnTo>
                  <a:lnTo>
                    <a:pt x="3543" y="120396"/>
                  </a:lnTo>
                  <a:lnTo>
                    <a:pt x="12395" y="120396"/>
                  </a:lnTo>
                  <a:lnTo>
                    <a:pt x="15976" y="116839"/>
                  </a:lnTo>
                  <a:lnTo>
                    <a:pt x="15976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6"/>
            <p:cNvSpPr/>
            <p:nvPr/>
          </p:nvSpPr>
          <p:spPr>
            <a:xfrm>
              <a:off x="544829" y="294131"/>
              <a:ext cx="226288" cy="104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7"/>
            <p:cNvSpPr/>
            <p:nvPr/>
          </p:nvSpPr>
          <p:spPr>
            <a:xfrm>
              <a:off x="254533" y="294131"/>
              <a:ext cx="227025" cy="1043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8"/>
            <p:cNvSpPr/>
            <p:nvPr/>
          </p:nvSpPr>
          <p:spPr>
            <a:xfrm>
              <a:off x="368807" y="254507"/>
              <a:ext cx="291465" cy="152400"/>
            </a:xfrm>
            <a:custGeom>
              <a:avLst/>
              <a:gdLst/>
              <a:ahLst/>
              <a:cxnLst/>
              <a:rect l="l" t="t" r="r" b="b"/>
              <a:pathLst>
                <a:path w="291465" h="152400">
                  <a:moveTo>
                    <a:pt x="146596" y="0"/>
                  </a:moveTo>
                  <a:lnTo>
                    <a:pt x="142519" y="0"/>
                  </a:lnTo>
                  <a:lnTo>
                    <a:pt x="140462" y="762"/>
                  </a:lnTo>
                  <a:lnTo>
                    <a:pt x="0" y="141858"/>
                  </a:lnTo>
                  <a:lnTo>
                    <a:pt x="0" y="146938"/>
                  </a:lnTo>
                  <a:lnTo>
                    <a:pt x="4673" y="151637"/>
                  </a:lnTo>
                  <a:lnTo>
                    <a:pt x="6718" y="152400"/>
                  </a:lnTo>
                  <a:lnTo>
                    <a:pt x="10807" y="152400"/>
                  </a:lnTo>
                  <a:lnTo>
                    <a:pt x="12852" y="151637"/>
                  </a:lnTo>
                  <a:lnTo>
                    <a:pt x="144564" y="19430"/>
                  </a:lnTo>
                  <a:lnTo>
                    <a:pt x="276199" y="151511"/>
                  </a:lnTo>
                  <a:lnTo>
                    <a:pt x="278231" y="152400"/>
                  </a:lnTo>
                  <a:lnTo>
                    <a:pt x="287515" y="152400"/>
                  </a:lnTo>
                  <a:lnTo>
                    <a:pt x="291058" y="143763"/>
                  </a:lnTo>
                  <a:lnTo>
                    <a:pt x="148653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9"/>
            <p:cNvSpPr/>
            <p:nvPr/>
          </p:nvSpPr>
          <p:spPr>
            <a:xfrm>
              <a:off x="313207" y="342900"/>
              <a:ext cx="400024" cy="27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0"/>
            <p:cNvSpPr/>
            <p:nvPr/>
          </p:nvSpPr>
          <p:spPr>
            <a:xfrm>
              <a:off x="256793" y="606551"/>
              <a:ext cx="513080" cy="16510"/>
            </a:xfrm>
            <a:custGeom>
              <a:avLst/>
              <a:gdLst/>
              <a:ahLst/>
              <a:cxnLst/>
              <a:rect l="l" t="t" r="r" b="b"/>
              <a:pathLst>
                <a:path w="513080" h="16509">
                  <a:moveTo>
                    <a:pt x="509231" y="0"/>
                  </a:moveTo>
                  <a:lnTo>
                    <a:pt x="3594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94" y="16001"/>
                  </a:lnTo>
                  <a:lnTo>
                    <a:pt x="509231" y="16001"/>
                  </a:lnTo>
                  <a:lnTo>
                    <a:pt x="512800" y="12446"/>
                  </a:lnTo>
                  <a:lnTo>
                    <a:pt x="512800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61"/>
          <p:cNvGrpSpPr/>
          <p:nvPr/>
        </p:nvGrpSpPr>
        <p:grpSpPr>
          <a:xfrm>
            <a:off x="16806670" y="248410"/>
            <a:ext cx="1033780" cy="944880"/>
            <a:chOff x="8403335" y="124205"/>
            <a:chExt cx="516890" cy="472440"/>
          </a:xfrm>
        </p:grpSpPr>
        <p:sp>
          <p:nvSpPr>
            <p:cNvPr id="39" name="object 62"/>
            <p:cNvSpPr/>
            <p:nvPr/>
          </p:nvSpPr>
          <p:spPr>
            <a:xfrm>
              <a:off x="8429243" y="236219"/>
              <a:ext cx="464820" cy="352425"/>
            </a:xfrm>
            <a:custGeom>
              <a:avLst/>
              <a:gdLst/>
              <a:ahLst/>
              <a:cxnLst/>
              <a:rect l="l" t="t" r="r" b="b"/>
              <a:pathLst>
                <a:path w="464820" h="352425">
                  <a:moveTo>
                    <a:pt x="232409" y="0"/>
                  </a:moveTo>
                  <a:lnTo>
                    <a:pt x="96138" y="136016"/>
                  </a:lnTo>
                  <a:lnTo>
                    <a:pt x="0" y="136016"/>
                  </a:lnTo>
                  <a:lnTo>
                    <a:pt x="0" y="352043"/>
                  </a:lnTo>
                  <a:lnTo>
                    <a:pt x="464820" y="352043"/>
                  </a:lnTo>
                  <a:lnTo>
                    <a:pt x="464820" y="136016"/>
                  </a:lnTo>
                  <a:lnTo>
                    <a:pt x="368680" y="136016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3"/>
            <p:cNvSpPr/>
            <p:nvPr/>
          </p:nvSpPr>
          <p:spPr>
            <a:xfrm>
              <a:off x="8613648" y="46024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61" y="32029"/>
                  </a:moveTo>
                  <a:lnTo>
                    <a:pt x="0" y="32029"/>
                  </a:lnTo>
                  <a:lnTo>
                    <a:pt x="0" y="128016"/>
                  </a:lnTo>
                  <a:lnTo>
                    <a:pt x="95961" y="128016"/>
                  </a:lnTo>
                  <a:lnTo>
                    <a:pt x="95961" y="32029"/>
                  </a:lnTo>
                  <a:close/>
                </a:path>
                <a:path w="96520" h="128270">
                  <a:moveTo>
                    <a:pt x="96012" y="889"/>
                  </a:moveTo>
                  <a:lnTo>
                    <a:pt x="95123" y="0"/>
                  </a:lnTo>
                  <a:lnTo>
                    <a:pt x="889" y="0"/>
                  </a:lnTo>
                  <a:lnTo>
                    <a:pt x="0" y="889"/>
                  </a:lnTo>
                  <a:lnTo>
                    <a:pt x="0" y="32004"/>
                  </a:lnTo>
                  <a:lnTo>
                    <a:pt x="96012" y="32004"/>
                  </a:lnTo>
                  <a:lnTo>
                    <a:pt x="96012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4"/>
            <p:cNvSpPr/>
            <p:nvPr/>
          </p:nvSpPr>
          <p:spPr>
            <a:xfrm>
              <a:off x="8654033" y="140207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8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60451"/>
                  </a:lnTo>
                  <a:lnTo>
                    <a:pt x="3556" y="64007"/>
                  </a:lnTo>
                  <a:lnTo>
                    <a:pt x="94488" y="64007"/>
                  </a:lnTo>
                  <a:lnTo>
                    <a:pt x="98298" y="56895"/>
                  </a:lnTo>
                  <a:lnTo>
                    <a:pt x="81661" y="32003"/>
                  </a:lnTo>
                  <a:lnTo>
                    <a:pt x="98298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5"/>
            <p:cNvSpPr/>
            <p:nvPr/>
          </p:nvSpPr>
          <p:spPr>
            <a:xfrm>
              <a:off x="8654033" y="124205"/>
              <a:ext cx="16510" cy="120014"/>
            </a:xfrm>
            <a:custGeom>
              <a:avLst/>
              <a:gdLst/>
              <a:ahLst/>
              <a:cxnLst/>
              <a:rect l="l" t="t" r="r" b="b"/>
              <a:pathLst>
                <a:path w="16509" h="120014">
                  <a:moveTo>
                    <a:pt x="12446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12446" y="119634"/>
                  </a:lnTo>
                  <a:lnTo>
                    <a:pt x="16001" y="116078"/>
                  </a:lnTo>
                  <a:lnTo>
                    <a:pt x="16001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6"/>
            <p:cNvSpPr/>
            <p:nvPr/>
          </p:nvSpPr>
          <p:spPr>
            <a:xfrm>
              <a:off x="8692895" y="268223"/>
              <a:ext cx="227075" cy="1043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7"/>
            <p:cNvSpPr/>
            <p:nvPr/>
          </p:nvSpPr>
          <p:spPr>
            <a:xfrm>
              <a:off x="8403335" y="268223"/>
              <a:ext cx="2270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8"/>
            <p:cNvSpPr/>
            <p:nvPr/>
          </p:nvSpPr>
          <p:spPr>
            <a:xfrm>
              <a:off x="8516873" y="227837"/>
              <a:ext cx="292100" cy="152400"/>
            </a:xfrm>
            <a:custGeom>
              <a:avLst/>
              <a:gdLst/>
              <a:ahLst/>
              <a:cxnLst/>
              <a:rect l="l" t="t" r="r" b="b"/>
              <a:pathLst>
                <a:path w="292100" h="152400">
                  <a:moveTo>
                    <a:pt x="146939" y="0"/>
                  </a:moveTo>
                  <a:lnTo>
                    <a:pt x="142875" y="0"/>
                  </a:lnTo>
                  <a:lnTo>
                    <a:pt x="140843" y="762"/>
                  </a:lnTo>
                  <a:lnTo>
                    <a:pt x="0" y="141859"/>
                  </a:lnTo>
                  <a:lnTo>
                    <a:pt x="0" y="146938"/>
                  </a:lnTo>
                  <a:lnTo>
                    <a:pt x="4699" y="151637"/>
                  </a:lnTo>
                  <a:lnTo>
                    <a:pt x="6730" y="152400"/>
                  </a:lnTo>
                  <a:lnTo>
                    <a:pt x="10795" y="152400"/>
                  </a:lnTo>
                  <a:lnTo>
                    <a:pt x="12826" y="151637"/>
                  </a:lnTo>
                  <a:lnTo>
                    <a:pt x="144906" y="19431"/>
                  </a:lnTo>
                  <a:lnTo>
                    <a:pt x="276859" y="151511"/>
                  </a:lnTo>
                  <a:lnTo>
                    <a:pt x="278892" y="152400"/>
                  </a:lnTo>
                  <a:lnTo>
                    <a:pt x="288290" y="152400"/>
                  </a:lnTo>
                  <a:lnTo>
                    <a:pt x="291846" y="143763"/>
                  </a:lnTo>
                  <a:lnTo>
                    <a:pt x="149098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9"/>
            <p:cNvSpPr/>
            <p:nvPr/>
          </p:nvSpPr>
          <p:spPr>
            <a:xfrm>
              <a:off x="8461247" y="316229"/>
              <a:ext cx="400811" cy="280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0"/>
            <p:cNvSpPr/>
            <p:nvPr/>
          </p:nvSpPr>
          <p:spPr>
            <a:xfrm>
              <a:off x="8405621" y="580643"/>
              <a:ext cx="512445" cy="16510"/>
            </a:xfrm>
            <a:custGeom>
              <a:avLst/>
              <a:gdLst/>
              <a:ahLst/>
              <a:cxnLst/>
              <a:rect l="l" t="t" r="r" b="b"/>
              <a:pathLst>
                <a:path w="512445" h="16509">
                  <a:moveTo>
                    <a:pt x="508507" y="0"/>
                  </a:moveTo>
                  <a:lnTo>
                    <a:pt x="3555" y="0"/>
                  </a:lnTo>
                  <a:lnTo>
                    <a:pt x="0" y="3555"/>
                  </a:lnTo>
                  <a:lnTo>
                    <a:pt x="0" y="12445"/>
                  </a:lnTo>
                  <a:lnTo>
                    <a:pt x="3555" y="16001"/>
                  </a:lnTo>
                  <a:lnTo>
                    <a:pt x="508507" y="16001"/>
                  </a:lnTo>
                  <a:lnTo>
                    <a:pt x="512063" y="12445"/>
                  </a:lnTo>
                  <a:lnTo>
                    <a:pt x="512063" y="3555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17">
            <a:extLst>
              <a:ext uri="{FF2B5EF4-FFF2-40B4-BE49-F238E27FC236}">
                <a16:creationId xmlns:a16="http://schemas.microsoft.com/office/drawing/2014/main" xmlns="" id="{3405A20E-6713-4441-8E49-B70E8B58F904}"/>
              </a:ext>
            </a:extLst>
          </p:cNvPr>
          <p:cNvSpPr txBox="1"/>
          <p:nvPr/>
        </p:nvSpPr>
        <p:spPr>
          <a:xfrm>
            <a:off x="9118691" y="2587792"/>
            <a:ext cx="1805938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lang="tr-TR" sz="2800" i="1" spc="20" dirty="0">
                <a:latin typeface="Comic Sans MS" panose="030F0702030302020204" pitchFamily="66" charset="0"/>
                <a:cs typeface="Cavolini" panose="03000502040302020204" pitchFamily="66" charset="0"/>
              </a:rPr>
              <a:t>TABAN PUAN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object 19">
            <a:extLst>
              <a:ext uri="{FF2B5EF4-FFF2-40B4-BE49-F238E27FC236}">
                <a16:creationId xmlns:a16="http://schemas.microsoft.com/office/drawing/2014/main" xmlns="" id="{54F3F65D-FF64-47BE-980B-5657C0BBFFE0}"/>
              </a:ext>
            </a:extLst>
          </p:cNvPr>
          <p:cNvSpPr txBox="1"/>
          <p:nvPr/>
        </p:nvSpPr>
        <p:spPr>
          <a:xfrm>
            <a:off x="11934999" y="2606614"/>
            <a:ext cx="2020570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TABAN Y.DİLİM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object 33">
            <a:extLst>
              <a:ext uri="{FF2B5EF4-FFF2-40B4-BE49-F238E27FC236}">
                <a16:creationId xmlns:a16="http://schemas.microsoft.com/office/drawing/2014/main" xmlns="" id="{7E1DB923-459D-4D75-9B5A-0DB2BAF30F86}"/>
              </a:ext>
            </a:extLst>
          </p:cNvPr>
          <p:cNvSpPr txBox="1"/>
          <p:nvPr/>
        </p:nvSpPr>
        <p:spPr>
          <a:xfrm>
            <a:off x="12293775" y="4193926"/>
            <a:ext cx="1303014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72,89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xmlns="" id="{D4E65986-E437-4236-88D6-A85A2D583FF4}"/>
              </a:ext>
            </a:extLst>
          </p:cNvPr>
          <p:cNvSpPr txBox="1"/>
          <p:nvPr/>
        </p:nvSpPr>
        <p:spPr>
          <a:xfrm>
            <a:off x="562354" y="5343033"/>
            <a:ext cx="4698544" cy="1272143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700" dirty="0">
                <a:latin typeface="Comic Sans MS" panose="030F0702030302020204" pitchFamily="66" charset="0"/>
                <a:cs typeface="Verdana"/>
              </a:rPr>
              <a:t>Merkez – Adıyaman Mimar Sinan Mesleki ve Teknik Anadolu Lisesi </a:t>
            </a:r>
            <a:endParaRPr sz="27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3" name="object 40">
            <a:extLst>
              <a:ext uri="{FF2B5EF4-FFF2-40B4-BE49-F238E27FC236}">
                <a16:creationId xmlns:a16="http://schemas.microsoft.com/office/drawing/2014/main" xmlns="" id="{CEF82094-3D43-46AB-995B-78DFE1EEF0C1}"/>
              </a:ext>
            </a:extLst>
          </p:cNvPr>
          <p:cNvSpPr txBox="1"/>
          <p:nvPr/>
        </p:nvSpPr>
        <p:spPr>
          <a:xfrm>
            <a:off x="9192529" y="564161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213,2987</a:t>
            </a: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xmlns="" id="{D3188A71-141B-4F4B-8061-9805EA5EDA9F}"/>
              </a:ext>
            </a:extLst>
          </p:cNvPr>
          <p:cNvSpPr/>
          <p:nvPr/>
        </p:nvSpPr>
        <p:spPr>
          <a:xfrm>
            <a:off x="436833" y="6903807"/>
            <a:ext cx="4578350" cy="13533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xmlns="" id="{C9F26006-8E00-4A06-983C-BFD923D18011}"/>
              </a:ext>
            </a:extLst>
          </p:cNvPr>
          <p:cNvSpPr/>
          <p:nvPr/>
        </p:nvSpPr>
        <p:spPr>
          <a:xfrm>
            <a:off x="5355679" y="6985383"/>
            <a:ext cx="3009900" cy="1353310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dirty="0">
                <a:latin typeface="Comic Sans MS" panose="030F0702030302020204" pitchFamily="66" charset="0"/>
                <a:cs typeface="Verdana"/>
              </a:rPr>
              <a:t>Fen ve Sosyal Bilimler Programı</a:t>
            </a:r>
            <a:endParaRPr sz="2600" dirty="0">
              <a:latin typeface="Comic Sans MS" panose="030F0702030302020204" pitchFamily="66" charset="0"/>
            </a:endParaRPr>
          </a:p>
        </p:txBody>
      </p:sp>
      <p:sp>
        <p:nvSpPr>
          <p:cNvPr id="57" name="object 26">
            <a:extLst>
              <a:ext uri="{FF2B5EF4-FFF2-40B4-BE49-F238E27FC236}">
                <a16:creationId xmlns:a16="http://schemas.microsoft.com/office/drawing/2014/main" xmlns="" id="{94845E6C-8106-4456-9997-8483119D43F1}"/>
              </a:ext>
            </a:extLst>
          </p:cNvPr>
          <p:cNvSpPr/>
          <p:nvPr/>
        </p:nvSpPr>
        <p:spPr>
          <a:xfrm>
            <a:off x="14501828" y="6903806"/>
            <a:ext cx="2976880" cy="1307552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8" name="object 27">
            <a:extLst>
              <a:ext uri="{FF2B5EF4-FFF2-40B4-BE49-F238E27FC236}">
                <a16:creationId xmlns:a16="http://schemas.microsoft.com/office/drawing/2014/main" xmlns="" id="{099A1F98-5E51-4B67-A55B-288F31309906}"/>
              </a:ext>
            </a:extLst>
          </p:cNvPr>
          <p:cNvSpPr txBox="1"/>
          <p:nvPr/>
        </p:nvSpPr>
        <p:spPr>
          <a:xfrm>
            <a:off x="15740714" y="7283968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60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9" name="object 32">
            <a:extLst>
              <a:ext uri="{FF2B5EF4-FFF2-40B4-BE49-F238E27FC236}">
                <a16:creationId xmlns:a16="http://schemas.microsoft.com/office/drawing/2014/main" xmlns="" id="{77035B6D-1890-4D2C-8B34-B933D5DDE97E}"/>
              </a:ext>
            </a:extLst>
          </p:cNvPr>
          <p:cNvSpPr/>
          <p:nvPr/>
        </p:nvSpPr>
        <p:spPr>
          <a:xfrm>
            <a:off x="11667187" y="6887078"/>
            <a:ext cx="2411730" cy="132428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0" name="object 33">
            <a:extLst>
              <a:ext uri="{FF2B5EF4-FFF2-40B4-BE49-F238E27FC236}">
                <a16:creationId xmlns:a16="http://schemas.microsoft.com/office/drawing/2014/main" xmlns="" id="{049D2C1B-D4F3-42E6-A5B3-15818E42EEF4}"/>
              </a:ext>
            </a:extLst>
          </p:cNvPr>
          <p:cNvSpPr txBox="1"/>
          <p:nvPr/>
        </p:nvSpPr>
        <p:spPr>
          <a:xfrm>
            <a:off x="12197547" y="7283968"/>
            <a:ext cx="139521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85,44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1" name="object 41">
            <a:extLst>
              <a:ext uri="{FF2B5EF4-FFF2-40B4-BE49-F238E27FC236}">
                <a16:creationId xmlns:a16="http://schemas.microsoft.com/office/drawing/2014/main" xmlns="" id="{63EB9D51-84E5-4AC0-BF0C-4042FE26B849}"/>
              </a:ext>
            </a:extLst>
          </p:cNvPr>
          <p:cNvSpPr/>
          <p:nvPr/>
        </p:nvSpPr>
        <p:spPr>
          <a:xfrm>
            <a:off x="8834073" y="6897711"/>
            <a:ext cx="2411730" cy="13533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xmlns="" id="{29D60A1A-180D-4135-9B3A-214B763458DC}"/>
              </a:ext>
            </a:extLst>
          </p:cNvPr>
          <p:cNvSpPr txBox="1"/>
          <p:nvPr/>
        </p:nvSpPr>
        <p:spPr>
          <a:xfrm>
            <a:off x="490120" y="6985383"/>
            <a:ext cx="4698544" cy="1225977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600" dirty="0">
                <a:latin typeface="Comic Sans MS" panose="030F0702030302020204" pitchFamily="66" charset="0"/>
                <a:cs typeface="Verdana"/>
              </a:rPr>
              <a:t>Gölbaşı – Mehmet Tevfik Göksu Anadolu İmam Hatip Lisesi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3" name="object 40">
            <a:extLst>
              <a:ext uri="{FF2B5EF4-FFF2-40B4-BE49-F238E27FC236}">
                <a16:creationId xmlns:a16="http://schemas.microsoft.com/office/drawing/2014/main" xmlns="" id="{3287DB3C-FE72-488F-96D8-BA17BE15B945}"/>
              </a:ext>
            </a:extLst>
          </p:cNvPr>
          <p:cNvSpPr txBox="1"/>
          <p:nvPr/>
        </p:nvSpPr>
        <p:spPr>
          <a:xfrm>
            <a:off x="9120295" y="728396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208,2674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pic>
        <p:nvPicPr>
          <p:cNvPr id="6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859401" y="9694110"/>
            <a:ext cx="6895811" cy="1301585"/>
          </a:xfrm>
          <a:prstGeom prst="rect">
            <a:avLst/>
          </a:prstGeom>
        </p:spPr>
      </p:pic>
      <p:pic>
        <p:nvPicPr>
          <p:cNvPr id="68" name="Picture 4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525700" y="9694110"/>
            <a:ext cx="697440" cy="676806"/>
          </a:xfrm>
          <a:prstGeom prst="rect">
            <a:avLst/>
          </a:prstGeom>
        </p:spPr>
      </p:pic>
      <p:sp>
        <p:nvSpPr>
          <p:cNvPr id="69" name="TextBox 48"/>
          <p:cNvSpPr txBox="1"/>
          <p:nvPr/>
        </p:nvSpPr>
        <p:spPr>
          <a:xfrm>
            <a:off x="12397886" y="9790942"/>
            <a:ext cx="5022868" cy="41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z="2367" dirty="0">
                <a:solidFill>
                  <a:srgbClr val="000000"/>
                </a:solidFill>
                <a:latin typeface="Bryndan Write"/>
              </a:rPr>
              <a:t>Besni Rehberlik ve Araştırma Merkezi</a:t>
            </a:r>
          </a:p>
        </p:txBody>
      </p:sp>
      <p:sp>
        <p:nvSpPr>
          <p:cNvPr id="66" name="object 55">
            <a:extLst>
              <a:ext uri="{FF2B5EF4-FFF2-40B4-BE49-F238E27FC236}">
                <a16:creationId xmlns:a16="http://schemas.microsoft.com/office/drawing/2014/main" xmlns="" id="{6A128D77-6717-4EC6-AD6D-CD5D5BFE3EE8}"/>
              </a:ext>
            </a:extLst>
          </p:cNvPr>
          <p:cNvSpPr txBox="1"/>
          <p:nvPr/>
        </p:nvSpPr>
        <p:spPr>
          <a:xfrm>
            <a:off x="5375103" y="5466304"/>
            <a:ext cx="3243262" cy="825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4450" marR="10160" algn="ctr">
              <a:spcBef>
                <a:spcPts val="200"/>
              </a:spcBef>
            </a:pPr>
            <a:r>
              <a:rPr lang="tr-TR" sz="2600" i="1" spc="100" dirty="0">
                <a:cs typeface="Cavolini" panose="03000502040302020204" pitchFamily="66" charset="0"/>
              </a:rPr>
              <a:t>Yenilenebilir Enerji Teknolojileri Alanı</a:t>
            </a:r>
            <a:endParaRPr sz="2600" i="1" dirty="0">
              <a:cs typeface="Cavolini" panose="03000502040302020204" pitchFamily="66" charset="0"/>
            </a:endParaRP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xmlns="" id="{D3188A71-141B-4F4B-8061-9805EA5EDA9F}"/>
              </a:ext>
            </a:extLst>
          </p:cNvPr>
          <p:cNvSpPr/>
          <p:nvPr/>
        </p:nvSpPr>
        <p:spPr>
          <a:xfrm>
            <a:off x="535946" y="8568171"/>
            <a:ext cx="4578350" cy="13533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xmlns="" id="{C9F26006-8E00-4A06-983C-BFD923D18011}"/>
              </a:ext>
            </a:extLst>
          </p:cNvPr>
          <p:cNvSpPr/>
          <p:nvPr/>
        </p:nvSpPr>
        <p:spPr>
          <a:xfrm>
            <a:off x="5454792" y="8649747"/>
            <a:ext cx="3009900" cy="1353310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tr-TR" sz="2600" dirty="0">
                <a:latin typeface="Comic Sans MS" panose="030F0702030302020204" pitchFamily="66" charset="0"/>
              </a:rPr>
              <a:t>Bilişim Teknolojileri Alanı</a:t>
            </a:r>
          </a:p>
        </p:txBody>
      </p:sp>
      <p:sp>
        <p:nvSpPr>
          <p:cNvPr id="73" name="object 32">
            <a:extLst>
              <a:ext uri="{FF2B5EF4-FFF2-40B4-BE49-F238E27FC236}">
                <a16:creationId xmlns:a16="http://schemas.microsoft.com/office/drawing/2014/main" xmlns="" id="{77035B6D-1890-4D2C-8B34-B933D5DDE97E}"/>
              </a:ext>
            </a:extLst>
          </p:cNvPr>
          <p:cNvSpPr/>
          <p:nvPr/>
        </p:nvSpPr>
        <p:spPr>
          <a:xfrm>
            <a:off x="11766300" y="8551442"/>
            <a:ext cx="2411730" cy="132428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74" name="object 33">
            <a:extLst>
              <a:ext uri="{FF2B5EF4-FFF2-40B4-BE49-F238E27FC236}">
                <a16:creationId xmlns:a16="http://schemas.microsoft.com/office/drawing/2014/main" xmlns="" id="{049D2C1B-D4F3-42E6-A5B3-15818E42EEF4}"/>
              </a:ext>
            </a:extLst>
          </p:cNvPr>
          <p:cNvSpPr txBox="1"/>
          <p:nvPr/>
        </p:nvSpPr>
        <p:spPr>
          <a:xfrm>
            <a:off x="12296660" y="8948332"/>
            <a:ext cx="139521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88,29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75" name="object 41">
            <a:extLst>
              <a:ext uri="{FF2B5EF4-FFF2-40B4-BE49-F238E27FC236}">
                <a16:creationId xmlns:a16="http://schemas.microsoft.com/office/drawing/2014/main" xmlns="" id="{63EB9D51-84E5-4AC0-BF0C-4042FE26B849}"/>
              </a:ext>
            </a:extLst>
          </p:cNvPr>
          <p:cNvSpPr/>
          <p:nvPr/>
        </p:nvSpPr>
        <p:spPr>
          <a:xfrm>
            <a:off x="8933186" y="8562075"/>
            <a:ext cx="2411730" cy="13533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76" name="object 10">
            <a:extLst>
              <a:ext uri="{FF2B5EF4-FFF2-40B4-BE49-F238E27FC236}">
                <a16:creationId xmlns:a16="http://schemas.microsoft.com/office/drawing/2014/main" xmlns="" id="{29D60A1A-180D-4135-9B3A-214B763458DC}"/>
              </a:ext>
            </a:extLst>
          </p:cNvPr>
          <p:cNvSpPr txBox="1"/>
          <p:nvPr/>
        </p:nvSpPr>
        <p:spPr>
          <a:xfrm>
            <a:off x="589233" y="8649747"/>
            <a:ext cx="4698544" cy="1318310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800" dirty="0"/>
              <a:t>Merkez – Dumlupınar Kız Mesleki ve Teknik Anadolu Lisesi 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xmlns="" id="{3287DB3C-FE72-488F-96D8-BA17BE15B945}"/>
              </a:ext>
            </a:extLst>
          </p:cNvPr>
          <p:cNvSpPr txBox="1"/>
          <p:nvPr/>
        </p:nvSpPr>
        <p:spPr>
          <a:xfrm>
            <a:off x="9219408" y="8948332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203,8419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78" name="object 26">
            <a:extLst>
              <a:ext uri="{FF2B5EF4-FFF2-40B4-BE49-F238E27FC236}">
                <a16:creationId xmlns:a16="http://schemas.microsoft.com/office/drawing/2014/main" xmlns="" id="{94845E6C-8106-4456-9997-8483119D43F1}"/>
              </a:ext>
            </a:extLst>
          </p:cNvPr>
          <p:cNvSpPr/>
          <p:nvPr/>
        </p:nvSpPr>
        <p:spPr>
          <a:xfrm>
            <a:off x="14734086" y="8551442"/>
            <a:ext cx="2744622" cy="1307552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79" name="object 27">
            <a:extLst>
              <a:ext uri="{FF2B5EF4-FFF2-40B4-BE49-F238E27FC236}">
                <a16:creationId xmlns:a16="http://schemas.microsoft.com/office/drawing/2014/main" xmlns="" id="{099A1F98-5E51-4B67-A55B-288F31309906}"/>
              </a:ext>
            </a:extLst>
          </p:cNvPr>
          <p:cNvSpPr txBox="1"/>
          <p:nvPr/>
        </p:nvSpPr>
        <p:spPr>
          <a:xfrm>
            <a:off x="15905627" y="9098776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30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94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2305467" y="924434"/>
            <a:ext cx="14306134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tr-TR" sz="4800">
                <a:solidFill>
                  <a:srgbClr val="000000"/>
                </a:solidFill>
              </a:rPr>
              <a:t>ADIYAMAN </a:t>
            </a:r>
            <a:r>
              <a:rPr lang="tr-TR" sz="4800" spc="-10">
                <a:solidFill>
                  <a:srgbClr val="000000"/>
                </a:solidFill>
              </a:rPr>
              <a:t>SINAV </a:t>
            </a:r>
            <a:r>
              <a:rPr lang="tr-TR" sz="4800">
                <a:solidFill>
                  <a:srgbClr val="000000"/>
                </a:solidFill>
              </a:rPr>
              <a:t>İLE </a:t>
            </a:r>
            <a:r>
              <a:rPr lang="tr-TR" sz="4800" spc="-10">
                <a:solidFill>
                  <a:srgbClr val="000000"/>
                </a:solidFill>
              </a:rPr>
              <a:t>ÖĞRENCİ </a:t>
            </a:r>
            <a:r>
              <a:rPr lang="tr-TR" sz="4800">
                <a:solidFill>
                  <a:srgbClr val="000000"/>
                </a:solidFill>
              </a:rPr>
              <a:t>ALAN</a:t>
            </a:r>
            <a:r>
              <a:rPr lang="tr-TR" sz="4800" spc="-150">
                <a:solidFill>
                  <a:srgbClr val="000000"/>
                </a:solidFill>
              </a:rPr>
              <a:t> </a:t>
            </a:r>
            <a:r>
              <a:rPr lang="tr-TR" sz="4800" spc="-10">
                <a:solidFill>
                  <a:srgbClr val="000000"/>
                </a:solidFill>
              </a:rPr>
              <a:t>OKULLAR</a:t>
            </a:r>
            <a:endParaRPr lang="tr-TR" sz="4800" spc="-10" dirty="0">
              <a:solidFill>
                <a:srgbClr val="000000"/>
              </a:solidFill>
            </a:endParaRPr>
          </a:p>
        </p:txBody>
      </p:sp>
      <p:sp>
        <p:nvSpPr>
          <p:cNvPr id="3" name="object 4"/>
          <p:cNvSpPr/>
          <p:nvPr/>
        </p:nvSpPr>
        <p:spPr>
          <a:xfrm>
            <a:off x="509067" y="2512160"/>
            <a:ext cx="4578350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4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851710" y="2776320"/>
            <a:ext cx="1892300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40" dirty="0">
                <a:latin typeface="Comic Sans MS" panose="030F0702030302020204" pitchFamily="66" charset="0"/>
                <a:cs typeface="Verdana"/>
              </a:rPr>
              <a:t>OKUL</a:t>
            </a:r>
            <a:r>
              <a:rPr sz="2800" spc="-3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509068" y="3886806"/>
            <a:ext cx="4576824" cy="1056640"/>
          </a:xfrm>
          <a:custGeom>
            <a:avLst/>
            <a:gdLst/>
            <a:ahLst/>
            <a:cxnLst/>
            <a:rect l="l" t="t" r="r" b="b"/>
            <a:pathLst>
              <a:path w="2289175" h="528319">
                <a:moveTo>
                  <a:pt x="2201037" y="0"/>
                </a:moveTo>
                <a:lnTo>
                  <a:pt x="88011" y="0"/>
                </a:lnTo>
                <a:lnTo>
                  <a:pt x="53754" y="6911"/>
                </a:lnTo>
                <a:lnTo>
                  <a:pt x="25779" y="25765"/>
                </a:lnTo>
                <a:lnTo>
                  <a:pt x="6916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6" y="474327"/>
                </a:lnTo>
                <a:lnTo>
                  <a:pt x="25779" y="502300"/>
                </a:lnTo>
                <a:lnTo>
                  <a:pt x="53754" y="521154"/>
                </a:lnTo>
                <a:lnTo>
                  <a:pt x="88011" y="528065"/>
                </a:lnTo>
                <a:lnTo>
                  <a:pt x="2201037" y="528065"/>
                </a:lnTo>
                <a:lnTo>
                  <a:pt x="2235309" y="521154"/>
                </a:lnTo>
                <a:lnTo>
                  <a:pt x="2263282" y="502300"/>
                </a:lnTo>
                <a:lnTo>
                  <a:pt x="2282136" y="474327"/>
                </a:lnTo>
                <a:lnTo>
                  <a:pt x="2289048" y="440055"/>
                </a:lnTo>
                <a:lnTo>
                  <a:pt x="2289048" y="88011"/>
                </a:lnTo>
                <a:lnTo>
                  <a:pt x="2282136" y="53738"/>
                </a:lnTo>
                <a:lnTo>
                  <a:pt x="2263282" y="25765"/>
                </a:lnTo>
                <a:lnTo>
                  <a:pt x="2235309" y="6911"/>
                </a:lnTo>
                <a:lnTo>
                  <a:pt x="2201037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09067" y="5261457"/>
            <a:ext cx="4578350" cy="13533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5455716" y="2512160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5952837" y="2805232"/>
            <a:ext cx="2412742" cy="455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800" spc="170" dirty="0">
                <a:latin typeface="Comic Sans MS" panose="030F0702030302020204" pitchFamily="66" charset="0"/>
                <a:cs typeface="Verdana"/>
              </a:rPr>
              <a:t>ALAN</a:t>
            </a:r>
            <a:r>
              <a:rPr sz="2800" spc="-50" dirty="0">
                <a:latin typeface="Comic Sans MS" panose="030F0702030302020204" pitchFamily="66" charset="0"/>
                <a:cs typeface="Verdana"/>
              </a:rPr>
              <a:t> </a:t>
            </a:r>
            <a:r>
              <a:rPr sz="2800" spc="-70" dirty="0">
                <a:latin typeface="Comic Sans MS" panose="030F0702030302020204" pitchFamily="66" charset="0"/>
                <a:cs typeface="Verdana"/>
              </a:rPr>
              <a:t>ADI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5472734" y="3874614"/>
            <a:ext cx="3048000" cy="1056640"/>
          </a:xfrm>
          <a:custGeom>
            <a:avLst/>
            <a:gdLst/>
            <a:ahLst/>
            <a:cxnLst/>
            <a:rect l="l" t="t" r="r" b="b"/>
            <a:pathLst>
              <a:path w="1524000" h="528319">
                <a:moveTo>
                  <a:pt x="1435988" y="0"/>
                </a:moveTo>
                <a:lnTo>
                  <a:pt x="88010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0" y="528066"/>
                </a:lnTo>
                <a:lnTo>
                  <a:pt x="1435988" y="528066"/>
                </a:lnTo>
                <a:lnTo>
                  <a:pt x="1470261" y="521154"/>
                </a:lnTo>
                <a:lnTo>
                  <a:pt x="1498234" y="502300"/>
                </a:lnTo>
                <a:lnTo>
                  <a:pt x="1517088" y="474327"/>
                </a:lnTo>
                <a:lnTo>
                  <a:pt x="1523999" y="440055"/>
                </a:lnTo>
                <a:lnTo>
                  <a:pt x="1523999" y="88011"/>
                </a:lnTo>
                <a:lnTo>
                  <a:pt x="1517088" y="53738"/>
                </a:lnTo>
                <a:lnTo>
                  <a:pt x="1498234" y="25765"/>
                </a:lnTo>
                <a:lnTo>
                  <a:pt x="1470261" y="6911"/>
                </a:lnTo>
                <a:lnTo>
                  <a:pt x="143598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" name="object 15"/>
          <p:cNvSpPr/>
          <p:nvPr/>
        </p:nvSpPr>
        <p:spPr>
          <a:xfrm>
            <a:off x="5472734" y="5255361"/>
            <a:ext cx="3009900" cy="1353310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    TARIM ALANI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2" name="object 16"/>
          <p:cNvSpPr txBox="1"/>
          <p:nvPr/>
        </p:nvSpPr>
        <p:spPr>
          <a:xfrm>
            <a:off x="5675529" y="4136505"/>
            <a:ext cx="2892842" cy="948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tr-TR" sz="2000" dirty="0">
                <a:latin typeface="Comic Sans MS" pitchFamily="66" charset="0"/>
              </a:rPr>
              <a:t>Konaklama ve Seyahat Hizmetleri Alanı (Sınavlı)</a:t>
            </a:r>
            <a:endParaRPr sz="20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3" name="object 17"/>
          <p:cNvSpPr/>
          <p:nvPr/>
        </p:nvSpPr>
        <p:spPr>
          <a:xfrm>
            <a:off x="8906307" y="2512160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4" h="528319">
                <a:moveTo>
                  <a:pt x="113652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36523" y="528065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4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4" name="object 19"/>
          <p:cNvSpPr/>
          <p:nvPr/>
        </p:nvSpPr>
        <p:spPr>
          <a:xfrm>
            <a:off x="11739421" y="2539592"/>
            <a:ext cx="2449830" cy="1056640"/>
          </a:xfrm>
          <a:custGeom>
            <a:avLst/>
            <a:gdLst/>
            <a:ahLst/>
            <a:cxnLst/>
            <a:rect l="l" t="t" r="r" b="b"/>
            <a:pathLst>
              <a:path w="1224915" h="528319">
                <a:moveTo>
                  <a:pt x="113652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36522" y="528066"/>
                </a:lnTo>
                <a:lnTo>
                  <a:pt x="1170795" y="521154"/>
                </a:lnTo>
                <a:lnTo>
                  <a:pt x="1198768" y="502300"/>
                </a:lnTo>
                <a:lnTo>
                  <a:pt x="1217622" y="474327"/>
                </a:lnTo>
                <a:lnTo>
                  <a:pt x="1224534" y="440055"/>
                </a:lnTo>
                <a:lnTo>
                  <a:pt x="1224534" y="88011"/>
                </a:lnTo>
                <a:lnTo>
                  <a:pt x="1217622" y="53738"/>
                </a:lnTo>
                <a:lnTo>
                  <a:pt x="1198768" y="25765"/>
                </a:lnTo>
                <a:lnTo>
                  <a:pt x="1170795" y="6911"/>
                </a:lnTo>
                <a:lnTo>
                  <a:pt x="113652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5" name="object 21"/>
          <p:cNvSpPr/>
          <p:nvPr/>
        </p:nvSpPr>
        <p:spPr>
          <a:xfrm>
            <a:off x="14574062" y="2512160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4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6" name="object 22"/>
          <p:cNvSpPr/>
          <p:nvPr/>
        </p:nvSpPr>
        <p:spPr>
          <a:xfrm>
            <a:off x="11739423" y="3886806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205484" y="88011"/>
                </a:moveTo>
                <a:lnTo>
                  <a:pt x="1198562" y="53746"/>
                </a:lnTo>
                <a:lnTo>
                  <a:pt x="1179715" y="25768"/>
                </a:lnTo>
                <a:lnTo>
                  <a:pt x="1151737" y="6921"/>
                </a:lnTo>
                <a:lnTo>
                  <a:pt x="1117473" y="0"/>
                </a:lnTo>
                <a:lnTo>
                  <a:pt x="88011" y="0"/>
                </a:lnTo>
                <a:lnTo>
                  <a:pt x="53733" y="6921"/>
                </a:lnTo>
                <a:lnTo>
                  <a:pt x="25755" y="25768"/>
                </a:lnTo>
                <a:lnTo>
                  <a:pt x="6908" y="53746"/>
                </a:lnTo>
                <a:lnTo>
                  <a:pt x="0" y="88011"/>
                </a:lnTo>
                <a:lnTo>
                  <a:pt x="0" y="440055"/>
                </a:lnTo>
                <a:lnTo>
                  <a:pt x="6908" y="474332"/>
                </a:lnTo>
                <a:lnTo>
                  <a:pt x="25755" y="502310"/>
                </a:lnTo>
                <a:lnTo>
                  <a:pt x="53733" y="521157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37" y="521157"/>
                </a:lnTo>
                <a:lnTo>
                  <a:pt x="1179715" y="502310"/>
                </a:lnTo>
                <a:lnTo>
                  <a:pt x="1198562" y="474332"/>
                </a:lnTo>
                <a:lnTo>
                  <a:pt x="1205484" y="440055"/>
                </a:lnTo>
                <a:lnTo>
                  <a:pt x="1205484" y="880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7" name="object 23"/>
          <p:cNvSpPr txBox="1"/>
          <p:nvPr/>
        </p:nvSpPr>
        <p:spPr>
          <a:xfrm>
            <a:off x="14734086" y="2791559"/>
            <a:ext cx="2449828" cy="425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600" spc="150" dirty="0">
                <a:latin typeface="Comic Sans MS" panose="030F0702030302020204" pitchFamily="66" charset="0"/>
                <a:cs typeface="Verdana"/>
              </a:rPr>
              <a:t>KONTENJAN</a:t>
            </a:r>
            <a:endParaRPr sz="26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18" name="object 24"/>
          <p:cNvSpPr/>
          <p:nvPr/>
        </p:nvSpPr>
        <p:spPr>
          <a:xfrm>
            <a:off x="14574062" y="3886806"/>
            <a:ext cx="2976880" cy="1056640"/>
          </a:xfrm>
          <a:custGeom>
            <a:avLst/>
            <a:gdLst/>
            <a:ahLst/>
            <a:cxnLst/>
            <a:rect l="l" t="t" r="r" b="b"/>
            <a:pathLst>
              <a:path w="1488440" h="528319">
                <a:moveTo>
                  <a:pt x="1400175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400175" y="528065"/>
                </a:lnTo>
                <a:lnTo>
                  <a:pt x="1434447" y="521154"/>
                </a:lnTo>
                <a:lnTo>
                  <a:pt x="1462420" y="502300"/>
                </a:lnTo>
                <a:lnTo>
                  <a:pt x="1481274" y="474327"/>
                </a:lnTo>
                <a:lnTo>
                  <a:pt x="1488186" y="440055"/>
                </a:lnTo>
                <a:lnTo>
                  <a:pt x="1488186" y="88011"/>
                </a:lnTo>
                <a:lnTo>
                  <a:pt x="1481274" y="53738"/>
                </a:lnTo>
                <a:lnTo>
                  <a:pt x="1462420" y="25765"/>
                </a:lnTo>
                <a:lnTo>
                  <a:pt x="1434447" y="6911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9" name="object 25"/>
          <p:cNvSpPr txBox="1"/>
          <p:nvPr/>
        </p:nvSpPr>
        <p:spPr>
          <a:xfrm>
            <a:off x="15814088" y="4151476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90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0" name="object 26"/>
          <p:cNvSpPr/>
          <p:nvPr/>
        </p:nvSpPr>
        <p:spPr>
          <a:xfrm>
            <a:off x="14574062" y="5261456"/>
            <a:ext cx="2976880" cy="1307552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15812948" y="5641618"/>
            <a:ext cx="951052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30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2" name="object 32"/>
          <p:cNvSpPr/>
          <p:nvPr/>
        </p:nvSpPr>
        <p:spPr>
          <a:xfrm>
            <a:off x="11739421" y="5244728"/>
            <a:ext cx="2411730" cy="132428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3" name="object 33"/>
          <p:cNvSpPr txBox="1"/>
          <p:nvPr/>
        </p:nvSpPr>
        <p:spPr>
          <a:xfrm>
            <a:off x="12269781" y="5641618"/>
            <a:ext cx="1395218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99,36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4" name="object 39"/>
          <p:cNvSpPr/>
          <p:nvPr/>
        </p:nvSpPr>
        <p:spPr>
          <a:xfrm>
            <a:off x="8906307" y="3874614"/>
            <a:ext cx="2411730" cy="1056640"/>
          </a:xfrm>
          <a:custGeom>
            <a:avLst/>
            <a:gdLst/>
            <a:ahLst/>
            <a:cxnLst/>
            <a:rect l="l" t="t" r="r" b="b"/>
            <a:pathLst>
              <a:path w="1205864" h="528319">
                <a:moveTo>
                  <a:pt x="1117473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1"/>
                </a:lnTo>
                <a:lnTo>
                  <a:pt x="0" y="440055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6"/>
                </a:lnTo>
                <a:lnTo>
                  <a:pt x="1117473" y="528066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5"/>
                </a:lnTo>
                <a:lnTo>
                  <a:pt x="1205484" y="88011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25" name="object 40"/>
          <p:cNvSpPr txBox="1"/>
          <p:nvPr/>
        </p:nvSpPr>
        <p:spPr>
          <a:xfrm>
            <a:off x="9156243" y="413826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173,6604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26" name="object 41"/>
          <p:cNvSpPr/>
          <p:nvPr/>
        </p:nvSpPr>
        <p:spPr>
          <a:xfrm>
            <a:off x="8906307" y="5255361"/>
            <a:ext cx="2411730" cy="13533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27" name="object 51"/>
          <p:cNvGrpSpPr/>
          <p:nvPr/>
        </p:nvGrpSpPr>
        <p:grpSpPr>
          <a:xfrm>
            <a:off x="509066" y="300226"/>
            <a:ext cx="1033780" cy="944880"/>
            <a:chOff x="254533" y="150113"/>
            <a:chExt cx="516890" cy="472440"/>
          </a:xfrm>
        </p:grpSpPr>
        <p:sp>
          <p:nvSpPr>
            <p:cNvPr id="28" name="object 52"/>
            <p:cNvSpPr/>
            <p:nvPr/>
          </p:nvSpPr>
          <p:spPr>
            <a:xfrm>
              <a:off x="281177" y="262127"/>
              <a:ext cx="464184" cy="353060"/>
            </a:xfrm>
            <a:custGeom>
              <a:avLst/>
              <a:gdLst/>
              <a:ahLst/>
              <a:cxnLst/>
              <a:rect l="l" t="t" r="r" b="b"/>
              <a:pathLst>
                <a:path w="464184" h="353059">
                  <a:moveTo>
                    <a:pt x="232028" y="0"/>
                  </a:moveTo>
                  <a:lnTo>
                    <a:pt x="96011" y="136271"/>
                  </a:lnTo>
                  <a:lnTo>
                    <a:pt x="0" y="136271"/>
                  </a:lnTo>
                  <a:lnTo>
                    <a:pt x="0" y="352806"/>
                  </a:lnTo>
                  <a:lnTo>
                    <a:pt x="464058" y="352806"/>
                  </a:lnTo>
                  <a:lnTo>
                    <a:pt x="464058" y="136271"/>
                  </a:lnTo>
                  <a:lnTo>
                    <a:pt x="368045" y="136271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3"/>
            <p:cNvSpPr/>
            <p:nvPr/>
          </p:nvSpPr>
          <p:spPr>
            <a:xfrm>
              <a:off x="464820" y="48691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86" y="32029"/>
                  </a:moveTo>
                  <a:lnTo>
                    <a:pt x="25" y="32029"/>
                  </a:lnTo>
                  <a:lnTo>
                    <a:pt x="25" y="128016"/>
                  </a:lnTo>
                  <a:lnTo>
                    <a:pt x="95986" y="128016"/>
                  </a:lnTo>
                  <a:lnTo>
                    <a:pt x="95986" y="32029"/>
                  </a:lnTo>
                  <a:close/>
                </a:path>
                <a:path w="96520" h="128270">
                  <a:moveTo>
                    <a:pt x="95986" y="889"/>
                  </a:moveTo>
                  <a:lnTo>
                    <a:pt x="95110" y="0"/>
                  </a:lnTo>
                  <a:lnTo>
                    <a:pt x="927" y="0"/>
                  </a:lnTo>
                  <a:lnTo>
                    <a:pt x="0" y="889"/>
                  </a:lnTo>
                  <a:lnTo>
                    <a:pt x="38" y="32004"/>
                  </a:lnTo>
                  <a:lnTo>
                    <a:pt x="95986" y="32004"/>
                  </a:lnTo>
                  <a:lnTo>
                    <a:pt x="95986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4"/>
            <p:cNvSpPr/>
            <p:nvPr/>
          </p:nvSpPr>
          <p:spPr>
            <a:xfrm>
              <a:off x="505206" y="166115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62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60451"/>
                  </a:lnTo>
                  <a:lnTo>
                    <a:pt x="3556" y="64008"/>
                  </a:lnTo>
                  <a:lnTo>
                    <a:pt x="94449" y="64008"/>
                  </a:lnTo>
                  <a:lnTo>
                    <a:pt x="98272" y="56896"/>
                  </a:lnTo>
                  <a:lnTo>
                    <a:pt x="81673" y="32004"/>
                  </a:lnTo>
                  <a:lnTo>
                    <a:pt x="98272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5"/>
            <p:cNvSpPr/>
            <p:nvPr/>
          </p:nvSpPr>
          <p:spPr>
            <a:xfrm>
              <a:off x="505206" y="150113"/>
              <a:ext cx="16510" cy="120650"/>
            </a:xfrm>
            <a:custGeom>
              <a:avLst/>
              <a:gdLst/>
              <a:ahLst/>
              <a:cxnLst/>
              <a:rect l="l" t="t" r="r" b="b"/>
              <a:pathLst>
                <a:path w="16509" h="120650">
                  <a:moveTo>
                    <a:pt x="12395" y="0"/>
                  </a:moveTo>
                  <a:lnTo>
                    <a:pt x="3543" y="0"/>
                  </a:lnTo>
                  <a:lnTo>
                    <a:pt x="0" y="3556"/>
                  </a:lnTo>
                  <a:lnTo>
                    <a:pt x="0" y="116839"/>
                  </a:lnTo>
                  <a:lnTo>
                    <a:pt x="3543" y="120396"/>
                  </a:lnTo>
                  <a:lnTo>
                    <a:pt x="12395" y="120396"/>
                  </a:lnTo>
                  <a:lnTo>
                    <a:pt x="15976" y="116839"/>
                  </a:lnTo>
                  <a:lnTo>
                    <a:pt x="15976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6"/>
            <p:cNvSpPr/>
            <p:nvPr/>
          </p:nvSpPr>
          <p:spPr>
            <a:xfrm>
              <a:off x="544829" y="294131"/>
              <a:ext cx="226288" cy="104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7"/>
            <p:cNvSpPr/>
            <p:nvPr/>
          </p:nvSpPr>
          <p:spPr>
            <a:xfrm>
              <a:off x="254533" y="294131"/>
              <a:ext cx="227025" cy="1043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8"/>
            <p:cNvSpPr/>
            <p:nvPr/>
          </p:nvSpPr>
          <p:spPr>
            <a:xfrm>
              <a:off x="368807" y="254507"/>
              <a:ext cx="291465" cy="152400"/>
            </a:xfrm>
            <a:custGeom>
              <a:avLst/>
              <a:gdLst/>
              <a:ahLst/>
              <a:cxnLst/>
              <a:rect l="l" t="t" r="r" b="b"/>
              <a:pathLst>
                <a:path w="291465" h="152400">
                  <a:moveTo>
                    <a:pt x="146596" y="0"/>
                  </a:moveTo>
                  <a:lnTo>
                    <a:pt x="142519" y="0"/>
                  </a:lnTo>
                  <a:lnTo>
                    <a:pt x="140462" y="762"/>
                  </a:lnTo>
                  <a:lnTo>
                    <a:pt x="0" y="141858"/>
                  </a:lnTo>
                  <a:lnTo>
                    <a:pt x="0" y="146938"/>
                  </a:lnTo>
                  <a:lnTo>
                    <a:pt x="4673" y="151637"/>
                  </a:lnTo>
                  <a:lnTo>
                    <a:pt x="6718" y="152400"/>
                  </a:lnTo>
                  <a:lnTo>
                    <a:pt x="10807" y="152400"/>
                  </a:lnTo>
                  <a:lnTo>
                    <a:pt x="12852" y="151637"/>
                  </a:lnTo>
                  <a:lnTo>
                    <a:pt x="144564" y="19430"/>
                  </a:lnTo>
                  <a:lnTo>
                    <a:pt x="276199" y="151511"/>
                  </a:lnTo>
                  <a:lnTo>
                    <a:pt x="278231" y="152400"/>
                  </a:lnTo>
                  <a:lnTo>
                    <a:pt x="287515" y="152400"/>
                  </a:lnTo>
                  <a:lnTo>
                    <a:pt x="291058" y="143763"/>
                  </a:lnTo>
                  <a:lnTo>
                    <a:pt x="148653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9"/>
            <p:cNvSpPr/>
            <p:nvPr/>
          </p:nvSpPr>
          <p:spPr>
            <a:xfrm>
              <a:off x="313207" y="342900"/>
              <a:ext cx="400024" cy="2796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0"/>
            <p:cNvSpPr/>
            <p:nvPr/>
          </p:nvSpPr>
          <p:spPr>
            <a:xfrm>
              <a:off x="256793" y="606551"/>
              <a:ext cx="513080" cy="16510"/>
            </a:xfrm>
            <a:custGeom>
              <a:avLst/>
              <a:gdLst/>
              <a:ahLst/>
              <a:cxnLst/>
              <a:rect l="l" t="t" r="r" b="b"/>
              <a:pathLst>
                <a:path w="513080" h="16509">
                  <a:moveTo>
                    <a:pt x="509231" y="0"/>
                  </a:moveTo>
                  <a:lnTo>
                    <a:pt x="3594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94" y="16001"/>
                  </a:lnTo>
                  <a:lnTo>
                    <a:pt x="509231" y="16001"/>
                  </a:lnTo>
                  <a:lnTo>
                    <a:pt x="512800" y="12446"/>
                  </a:lnTo>
                  <a:lnTo>
                    <a:pt x="512800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61"/>
          <p:cNvGrpSpPr/>
          <p:nvPr/>
        </p:nvGrpSpPr>
        <p:grpSpPr>
          <a:xfrm>
            <a:off x="16806670" y="248410"/>
            <a:ext cx="1033780" cy="944880"/>
            <a:chOff x="8403335" y="124205"/>
            <a:chExt cx="516890" cy="472440"/>
          </a:xfrm>
        </p:grpSpPr>
        <p:sp>
          <p:nvSpPr>
            <p:cNvPr id="38" name="object 62"/>
            <p:cNvSpPr/>
            <p:nvPr/>
          </p:nvSpPr>
          <p:spPr>
            <a:xfrm>
              <a:off x="8429243" y="236219"/>
              <a:ext cx="464820" cy="352425"/>
            </a:xfrm>
            <a:custGeom>
              <a:avLst/>
              <a:gdLst/>
              <a:ahLst/>
              <a:cxnLst/>
              <a:rect l="l" t="t" r="r" b="b"/>
              <a:pathLst>
                <a:path w="464820" h="352425">
                  <a:moveTo>
                    <a:pt x="232409" y="0"/>
                  </a:moveTo>
                  <a:lnTo>
                    <a:pt x="96138" y="136016"/>
                  </a:lnTo>
                  <a:lnTo>
                    <a:pt x="0" y="136016"/>
                  </a:lnTo>
                  <a:lnTo>
                    <a:pt x="0" y="352043"/>
                  </a:lnTo>
                  <a:lnTo>
                    <a:pt x="464820" y="352043"/>
                  </a:lnTo>
                  <a:lnTo>
                    <a:pt x="464820" y="136016"/>
                  </a:lnTo>
                  <a:lnTo>
                    <a:pt x="368680" y="136016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3"/>
            <p:cNvSpPr/>
            <p:nvPr/>
          </p:nvSpPr>
          <p:spPr>
            <a:xfrm>
              <a:off x="8613648" y="460247"/>
              <a:ext cx="96520" cy="128270"/>
            </a:xfrm>
            <a:custGeom>
              <a:avLst/>
              <a:gdLst/>
              <a:ahLst/>
              <a:cxnLst/>
              <a:rect l="l" t="t" r="r" b="b"/>
              <a:pathLst>
                <a:path w="96520" h="128270">
                  <a:moveTo>
                    <a:pt x="95961" y="32029"/>
                  </a:moveTo>
                  <a:lnTo>
                    <a:pt x="0" y="32029"/>
                  </a:lnTo>
                  <a:lnTo>
                    <a:pt x="0" y="128016"/>
                  </a:lnTo>
                  <a:lnTo>
                    <a:pt x="95961" y="128016"/>
                  </a:lnTo>
                  <a:lnTo>
                    <a:pt x="95961" y="32029"/>
                  </a:lnTo>
                  <a:close/>
                </a:path>
                <a:path w="96520" h="128270">
                  <a:moveTo>
                    <a:pt x="96012" y="889"/>
                  </a:moveTo>
                  <a:lnTo>
                    <a:pt x="95123" y="0"/>
                  </a:lnTo>
                  <a:lnTo>
                    <a:pt x="889" y="0"/>
                  </a:lnTo>
                  <a:lnTo>
                    <a:pt x="0" y="889"/>
                  </a:lnTo>
                  <a:lnTo>
                    <a:pt x="0" y="32004"/>
                  </a:lnTo>
                  <a:lnTo>
                    <a:pt x="96012" y="32004"/>
                  </a:lnTo>
                  <a:lnTo>
                    <a:pt x="96012" y="88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4"/>
            <p:cNvSpPr/>
            <p:nvPr/>
          </p:nvSpPr>
          <p:spPr>
            <a:xfrm>
              <a:off x="8654033" y="140207"/>
              <a:ext cx="98425" cy="64135"/>
            </a:xfrm>
            <a:custGeom>
              <a:avLst/>
              <a:gdLst/>
              <a:ahLst/>
              <a:cxnLst/>
              <a:rect l="l" t="t" r="r" b="b"/>
              <a:pathLst>
                <a:path w="98425" h="64135">
                  <a:moveTo>
                    <a:pt x="9448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60451"/>
                  </a:lnTo>
                  <a:lnTo>
                    <a:pt x="3556" y="64007"/>
                  </a:lnTo>
                  <a:lnTo>
                    <a:pt x="94488" y="64007"/>
                  </a:lnTo>
                  <a:lnTo>
                    <a:pt x="98298" y="56895"/>
                  </a:lnTo>
                  <a:lnTo>
                    <a:pt x="81661" y="32003"/>
                  </a:lnTo>
                  <a:lnTo>
                    <a:pt x="98298" y="711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5"/>
            <p:cNvSpPr/>
            <p:nvPr/>
          </p:nvSpPr>
          <p:spPr>
            <a:xfrm>
              <a:off x="8654033" y="124205"/>
              <a:ext cx="16510" cy="120014"/>
            </a:xfrm>
            <a:custGeom>
              <a:avLst/>
              <a:gdLst/>
              <a:ahLst/>
              <a:cxnLst/>
              <a:rect l="l" t="t" r="r" b="b"/>
              <a:pathLst>
                <a:path w="16509" h="120014">
                  <a:moveTo>
                    <a:pt x="12446" y="0"/>
                  </a:moveTo>
                  <a:lnTo>
                    <a:pt x="3556" y="0"/>
                  </a:lnTo>
                  <a:lnTo>
                    <a:pt x="0" y="3556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12446" y="119634"/>
                  </a:lnTo>
                  <a:lnTo>
                    <a:pt x="16001" y="116078"/>
                  </a:lnTo>
                  <a:lnTo>
                    <a:pt x="16001" y="355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6"/>
            <p:cNvSpPr/>
            <p:nvPr/>
          </p:nvSpPr>
          <p:spPr>
            <a:xfrm>
              <a:off x="8692895" y="268223"/>
              <a:ext cx="227075" cy="1043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7"/>
            <p:cNvSpPr/>
            <p:nvPr/>
          </p:nvSpPr>
          <p:spPr>
            <a:xfrm>
              <a:off x="8403335" y="268223"/>
              <a:ext cx="227075" cy="104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8"/>
            <p:cNvSpPr/>
            <p:nvPr/>
          </p:nvSpPr>
          <p:spPr>
            <a:xfrm>
              <a:off x="8516873" y="227837"/>
              <a:ext cx="292100" cy="152400"/>
            </a:xfrm>
            <a:custGeom>
              <a:avLst/>
              <a:gdLst/>
              <a:ahLst/>
              <a:cxnLst/>
              <a:rect l="l" t="t" r="r" b="b"/>
              <a:pathLst>
                <a:path w="292100" h="152400">
                  <a:moveTo>
                    <a:pt x="146939" y="0"/>
                  </a:moveTo>
                  <a:lnTo>
                    <a:pt x="142875" y="0"/>
                  </a:lnTo>
                  <a:lnTo>
                    <a:pt x="140843" y="762"/>
                  </a:lnTo>
                  <a:lnTo>
                    <a:pt x="0" y="141859"/>
                  </a:lnTo>
                  <a:lnTo>
                    <a:pt x="0" y="146938"/>
                  </a:lnTo>
                  <a:lnTo>
                    <a:pt x="4699" y="151637"/>
                  </a:lnTo>
                  <a:lnTo>
                    <a:pt x="6730" y="152400"/>
                  </a:lnTo>
                  <a:lnTo>
                    <a:pt x="10795" y="152400"/>
                  </a:lnTo>
                  <a:lnTo>
                    <a:pt x="12826" y="151637"/>
                  </a:lnTo>
                  <a:lnTo>
                    <a:pt x="144906" y="19431"/>
                  </a:lnTo>
                  <a:lnTo>
                    <a:pt x="276859" y="151511"/>
                  </a:lnTo>
                  <a:lnTo>
                    <a:pt x="278892" y="152400"/>
                  </a:lnTo>
                  <a:lnTo>
                    <a:pt x="288290" y="152400"/>
                  </a:lnTo>
                  <a:lnTo>
                    <a:pt x="291846" y="143763"/>
                  </a:lnTo>
                  <a:lnTo>
                    <a:pt x="149098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9"/>
            <p:cNvSpPr/>
            <p:nvPr/>
          </p:nvSpPr>
          <p:spPr>
            <a:xfrm>
              <a:off x="8461247" y="316229"/>
              <a:ext cx="400811" cy="280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0"/>
            <p:cNvSpPr/>
            <p:nvPr/>
          </p:nvSpPr>
          <p:spPr>
            <a:xfrm>
              <a:off x="8405621" y="580643"/>
              <a:ext cx="512445" cy="16510"/>
            </a:xfrm>
            <a:custGeom>
              <a:avLst/>
              <a:gdLst/>
              <a:ahLst/>
              <a:cxnLst/>
              <a:rect l="l" t="t" r="r" b="b"/>
              <a:pathLst>
                <a:path w="512445" h="16509">
                  <a:moveTo>
                    <a:pt x="508507" y="0"/>
                  </a:moveTo>
                  <a:lnTo>
                    <a:pt x="3555" y="0"/>
                  </a:lnTo>
                  <a:lnTo>
                    <a:pt x="0" y="3555"/>
                  </a:lnTo>
                  <a:lnTo>
                    <a:pt x="0" y="12445"/>
                  </a:lnTo>
                  <a:lnTo>
                    <a:pt x="3555" y="16001"/>
                  </a:lnTo>
                  <a:lnTo>
                    <a:pt x="508507" y="16001"/>
                  </a:lnTo>
                  <a:lnTo>
                    <a:pt x="512063" y="12445"/>
                  </a:lnTo>
                  <a:lnTo>
                    <a:pt x="512063" y="3555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17">
            <a:extLst>
              <a:ext uri="{FF2B5EF4-FFF2-40B4-BE49-F238E27FC236}">
                <a16:creationId xmlns:a16="http://schemas.microsoft.com/office/drawing/2014/main" xmlns="" id="{3405A20E-6713-4441-8E49-B70E8B58F904}"/>
              </a:ext>
            </a:extLst>
          </p:cNvPr>
          <p:cNvSpPr txBox="1"/>
          <p:nvPr/>
        </p:nvSpPr>
        <p:spPr>
          <a:xfrm>
            <a:off x="9118691" y="2587792"/>
            <a:ext cx="1805938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lang="tr-TR" sz="2800" i="1" spc="20" dirty="0">
                <a:latin typeface="Comic Sans MS" panose="030F0702030302020204" pitchFamily="66" charset="0"/>
                <a:cs typeface="Cavolini" panose="03000502040302020204" pitchFamily="66" charset="0"/>
              </a:rPr>
              <a:t>TABAN PUAN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object 19">
            <a:extLst>
              <a:ext uri="{FF2B5EF4-FFF2-40B4-BE49-F238E27FC236}">
                <a16:creationId xmlns:a16="http://schemas.microsoft.com/office/drawing/2014/main" xmlns="" id="{54F3F65D-FF64-47BE-980B-5657C0BBFFE0}"/>
              </a:ext>
            </a:extLst>
          </p:cNvPr>
          <p:cNvSpPr txBox="1"/>
          <p:nvPr/>
        </p:nvSpPr>
        <p:spPr>
          <a:xfrm>
            <a:off x="11934999" y="2606614"/>
            <a:ext cx="2020570" cy="8861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i="1" spc="80" dirty="0">
                <a:latin typeface="Comic Sans MS" panose="030F0702030302020204" pitchFamily="66" charset="0"/>
                <a:cs typeface="Cavolini" panose="03000502040302020204" pitchFamily="66" charset="0"/>
              </a:rPr>
              <a:t>TABAN Y.DİLİM</a:t>
            </a:r>
            <a:endParaRPr sz="2800" i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xmlns="" id="{7E1DB923-459D-4D75-9B5A-0DB2BAF30F86}"/>
              </a:ext>
            </a:extLst>
          </p:cNvPr>
          <p:cNvSpPr txBox="1"/>
          <p:nvPr/>
        </p:nvSpPr>
        <p:spPr>
          <a:xfrm>
            <a:off x="12293775" y="4193926"/>
            <a:ext cx="1303014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99,04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xmlns="" id="{D4E65986-E437-4236-88D6-A85A2D583FF4}"/>
              </a:ext>
            </a:extLst>
          </p:cNvPr>
          <p:cNvSpPr txBox="1"/>
          <p:nvPr/>
        </p:nvSpPr>
        <p:spPr>
          <a:xfrm>
            <a:off x="562354" y="5343033"/>
            <a:ext cx="4698544" cy="1272143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700" b="1" dirty="0"/>
              <a:t> Adıyaman/Ziraat Teknolojileri Mesleki ve Teknik Anadolu Lisesi</a:t>
            </a:r>
            <a:endParaRPr sz="2700" b="1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xmlns="" id="{CEF82094-3D43-46AB-995B-78DFE1EEF0C1}"/>
              </a:ext>
            </a:extLst>
          </p:cNvPr>
          <p:cNvSpPr txBox="1"/>
          <p:nvPr/>
        </p:nvSpPr>
        <p:spPr>
          <a:xfrm>
            <a:off x="9192529" y="5641618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170,2306</a:t>
            </a:r>
            <a:endParaRPr lang="tr-TR"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xmlns="" id="{D3188A71-141B-4F4B-8061-9805EA5EDA9F}"/>
              </a:ext>
            </a:extLst>
          </p:cNvPr>
          <p:cNvSpPr/>
          <p:nvPr/>
        </p:nvSpPr>
        <p:spPr>
          <a:xfrm>
            <a:off x="436833" y="6903807"/>
            <a:ext cx="4578350" cy="1353310"/>
          </a:xfrm>
          <a:custGeom>
            <a:avLst/>
            <a:gdLst/>
            <a:ahLst/>
            <a:cxnLst/>
            <a:rect l="l" t="t" r="r" b="b"/>
            <a:pathLst>
              <a:path w="2289175" h="528955">
                <a:moveTo>
                  <a:pt x="2200910" y="0"/>
                </a:moveTo>
                <a:lnTo>
                  <a:pt x="88138" y="0"/>
                </a:lnTo>
                <a:lnTo>
                  <a:pt x="53829" y="6931"/>
                </a:lnTo>
                <a:lnTo>
                  <a:pt x="25814" y="25828"/>
                </a:lnTo>
                <a:lnTo>
                  <a:pt x="6926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26" y="474981"/>
                </a:lnTo>
                <a:lnTo>
                  <a:pt x="25814" y="502999"/>
                </a:lnTo>
                <a:lnTo>
                  <a:pt x="53829" y="521896"/>
                </a:lnTo>
                <a:lnTo>
                  <a:pt x="88138" y="528827"/>
                </a:lnTo>
                <a:lnTo>
                  <a:pt x="2200910" y="528827"/>
                </a:lnTo>
                <a:lnTo>
                  <a:pt x="2235201" y="521896"/>
                </a:lnTo>
                <a:lnTo>
                  <a:pt x="2263219" y="502999"/>
                </a:lnTo>
                <a:lnTo>
                  <a:pt x="2282116" y="474981"/>
                </a:lnTo>
                <a:lnTo>
                  <a:pt x="2289048" y="440689"/>
                </a:lnTo>
                <a:lnTo>
                  <a:pt x="2289048" y="88137"/>
                </a:lnTo>
                <a:lnTo>
                  <a:pt x="2282116" y="53846"/>
                </a:lnTo>
                <a:lnTo>
                  <a:pt x="2263219" y="25828"/>
                </a:lnTo>
                <a:lnTo>
                  <a:pt x="2235201" y="6931"/>
                </a:lnTo>
                <a:lnTo>
                  <a:pt x="220091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xmlns="" id="{C9F26006-8E00-4A06-983C-BFD923D18011}"/>
              </a:ext>
            </a:extLst>
          </p:cNvPr>
          <p:cNvSpPr/>
          <p:nvPr/>
        </p:nvSpPr>
        <p:spPr>
          <a:xfrm>
            <a:off x="5400500" y="6897711"/>
            <a:ext cx="3009900" cy="1353310"/>
          </a:xfrm>
          <a:custGeom>
            <a:avLst/>
            <a:gdLst/>
            <a:ahLst/>
            <a:cxnLst/>
            <a:rect l="l" t="t" r="r" b="b"/>
            <a:pathLst>
              <a:path w="1504950" h="528955">
                <a:moveTo>
                  <a:pt x="1416811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416811" y="528827"/>
                </a:lnTo>
                <a:lnTo>
                  <a:pt x="1451103" y="521896"/>
                </a:lnTo>
                <a:lnTo>
                  <a:pt x="1479121" y="502999"/>
                </a:lnTo>
                <a:lnTo>
                  <a:pt x="1498018" y="474981"/>
                </a:lnTo>
                <a:lnTo>
                  <a:pt x="1504949" y="440689"/>
                </a:lnTo>
                <a:lnTo>
                  <a:pt x="1504949" y="88137"/>
                </a:lnTo>
                <a:lnTo>
                  <a:pt x="1498018" y="53846"/>
                </a:lnTo>
                <a:lnTo>
                  <a:pt x="1479121" y="25828"/>
                </a:lnTo>
                <a:lnTo>
                  <a:pt x="1451103" y="6931"/>
                </a:lnTo>
                <a:lnTo>
                  <a:pt x="141681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xmlns="" id="{94845E6C-8106-4456-9997-8483119D43F1}"/>
              </a:ext>
            </a:extLst>
          </p:cNvPr>
          <p:cNvSpPr/>
          <p:nvPr/>
        </p:nvSpPr>
        <p:spPr>
          <a:xfrm>
            <a:off x="14501828" y="6903806"/>
            <a:ext cx="2976880" cy="1307552"/>
          </a:xfrm>
          <a:custGeom>
            <a:avLst/>
            <a:gdLst/>
            <a:ahLst/>
            <a:cxnLst/>
            <a:rect l="l" t="t" r="r" b="b"/>
            <a:pathLst>
              <a:path w="1488440" h="528955">
                <a:moveTo>
                  <a:pt x="1400048" y="0"/>
                </a:moveTo>
                <a:lnTo>
                  <a:pt x="88138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8" y="528827"/>
                </a:lnTo>
                <a:lnTo>
                  <a:pt x="1400048" y="528827"/>
                </a:lnTo>
                <a:lnTo>
                  <a:pt x="1434339" y="521896"/>
                </a:lnTo>
                <a:lnTo>
                  <a:pt x="1462357" y="502999"/>
                </a:lnTo>
                <a:lnTo>
                  <a:pt x="1481254" y="474981"/>
                </a:lnTo>
                <a:lnTo>
                  <a:pt x="1488186" y="440689"/>
                </a:lnTo>
                <a:lnTo>
                  <a:pt x="1488186" y="88137"/>
                </a:lnTo>
                <a:lnTo>
                  <a:pt x="1481254" y="53846"/>
                </a:lnTo>
                <a:lnTo>
                  <a:pt x="1462357" y="25828"/>
                </a:lnTo>
                <a:lnTo>
                  <a:pt x="1434339" y="6931"/>
                </a:lnTo>
                <a:lnTo>
                  <a:pt x="140004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6" name="object 27">
            <a:extLst>
              <a:ext uri="{FF2B5EF4-FFF2-40B4-BE49-F238E27FC236}">
                <a16:creationId xmlns:a16="http://schemas.microsoft.com/office/drawing/2014/main" xmlns="" id="{099A1F98-5E51-4B67-A55B-288F31309906}"/>
              </a:ext>
            </a:extLst>
          </p:cNvPr>
          <p:cNvSpPr txBox="1"/>
          <p:nvPr/>
        </p:nvSpPr>
        <p:spPr>
          <a:xfrm>
            <a:off x="15740714" y="7283968"/>
            <a:ext cx="49910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spc="-20" dirty="0">
                <a:latin typeface="Comic Sans MS" panose="030F0702030302020204" pitchFamily="66" charset="0"/>
                <a:cs typeface="Verdana"/>
              </a:rPr>
              <a:t>90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57" name="object 32">
            <a:extLst>
              <a:ext uri="{FF2B5EF4-FFF2-40B4-BE49-F238E27FC236}">
                <a16:creationId xmlns:a16="http://schemas.microsoft.com/office/drawing/2014/main" xmlns="" id="{77035B6D-1890-4D2C-8B34-B933D5DDE97E}"/>
              </a:ext>
            </a:extLst>
          </p:cNvPr>
          <p:cNvSpPr/>
          <p:nvPr/>
        </p:nvSpPr>
        <p:spPr>
          <a:xfrm>
            <a:off x="11667187" y="6887078"/>
            <a:ext cx="2411730" cy="1324280"/>
          </a:xfrm>
          <a:custGeom>
            <a:avLst/>
            <a:gdLst/>
            <a:ahLst/>
            <a:cxnLst/>
            <a:rect l="l" t="t" r="r" b="b"/>
            <a:pathLst>
              <a:path w="1205865" h="528319">
                <a:moveTo>
                  <a:pt x="1117472" y="0"/>
                </a:moveTo>
                <a:lnTo>
                  <a:pt x="88011" y="0"/>
                </a:lnTo>
                <a:lnTo>
                  <a:pt x="53738" y="6911"/>
                </a:lnTo>
                <a:lnTo>
                  <a:pt x="25765" y="25765"/>
                </a:lnTo>
                <a:lnTo>
                  <a:pt x="6911" y="53738"/>
                </a:lnTo>
                <a:lnTo>
                  <a:pt x="0" y="88010"/>
                </a:lnTo>
                <a:lnTo>
                  <a:pt x="0" y="440054"/>
                </a:lnTo>
                <a:lnTo>
                  <a:pt x="6911" y="474327"/>
                </a:lnTo>
                <a:lnTo>
                  <a:pt x="25765" y="502300"/>
                </a:lnTo>
                <a:lnTo>
                  <a:pt x="53738" y="521154"/>
                </a:lnTo>
                <a:lnTo>
                  <a:pt x="88011" y="528065"/>
                </a:lnTo>
                <a:lnTo>
                  <a:pt x="1117472" y="528065"/>
                </a:lnTo>
                <a:lnTo>
                  <a:pt x="1151745" y="521154"/>
                </a:lnTo>
                <a:lnTo>
                  <a:pt x="1179718" y="502300"/>
                </a:lnTo>
                <a:lnTo>
                  <a:pt x="1198572" y="474327"/>
                </a:lnTo>
                <a:lnTo>
                  <a:pt x="1205484" y="440054"/>
                </a:lnTo>
                <a:lnTo>
                  <a:pt x="1205484" y="88010"/>
                </a:lnTo>
                <a:lnTo>
                  <a:pt x="1198572" y="53738"/>
                </a:lnTo>
                <a:lnTo>
                  <a:pt x="1179718" y="25765"/>
                </a:lnTo>
                <a:lnTo>
                  <a:pt x="1151745" y="6911"/>
                </a:lnTo>
                <a:lnTo>
                  <a:pt x="1117472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58" name="object 33">
            <a:extLst>
              <a:ext uri="{FF2B5EF4-FFF2-40B4-BE49-F238E27FC236}">
                <a16:creationId xmlns:a16="http://schemas.microsoft.com/office/drawing/2014/main" xmlns="" id="{049D2C1B-D4F3-42E6-A5B3-15818E42EEF4}"/>
              </a:ext>
            </a:extLst>
          </p:cNvPr>
          <p:cNvSpPr txBox="1"/>
          <p:nvPr/>
        </p:nvSpPr>
        <p:spPr>
          <a:xfrm>
            <a:off x="12197547" y="7283968"/>
            <a:ext cx="1395218" cy="4552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lang="tr-TR" sz="2800" dirty="0"/>
              <a:t>-</a:t>
            </a:r>
            <a:endParaRPr sz="2800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xmlns="" id="{29D60A1A-180D-4135-9B3A-214B763458DC}"/>
              </a:ext>
            </a:extLst>
          </p:cNvPr>
          <p:cNvSpPr txBox="1"/>
          <p:nvPr/>
        </p:nvSpPr>
        <p:spPr>
          <a:xfrm>
            <a:off x="490120" y="6985383"/>
            <a:ext cx="4698544" cy="1713290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700" b="1" dirty="0"/>
              <a:t>Adıyaman/ </a:t>
            </a:r>
            <a:r>
              <a:rPr lang="fi-FI" sz="2700" b="1" dirty="0"/>
              <a:t>Adıyaman Perre Mesleki ve Teknik Anadolu Lisesi</a:t>
            </a:r>
            <a:endParaRPr lang="fi-FI" sz="2700" b="1" dirty="0">
              <a:latin typeface="Comic Sans MS" panose="030F0702030302020204" pitchFamily="66" charset="0"/>
              <a:cs typeface="Verdana"/>
            </a:endParaRPr>
          </a:p>
          <a:p>
            <a:pPr marL="401320" marR="386080" indent="1270" algn="ctr">
              <a:spcBef>
                <a:spcPts val="200"/>
              </a:spcBef>
            </a:pPr>
            <a:endParaRPr lang="fi-FI" sz="2700" b="1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2" name="object 16">
            <a:extLst>
              <a:ext uri="{FF2B5EF4-FFF2-40B4-BE49-F238E27FC236}">
                <a16:creationId xmlns:a16="http://schemas.microsoft.com/office/drawing/2014/main" xmlns="" id="{9F05C47D-3266-4486-B1F8-4FD2F23016A1}"/>
              </a:ext>
            </a:extLst>
          </p:cNvPr>
          <p:cNvSpPr txBox="1"/>
          <p:nvPr/>
        </p:nvSpPr>
        <p:spPr>
          <a:xfrm>
            <a:off x="5400501" y="7016159"/>
            <a:ext cx="2892842" cy="948978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tr-TR" sz="2000" dirty="0">
                <a:latin typeface="Comic Sans MS" pitchFamily="66" charset="0"/>
              </a:rPr>
              <a:t>Yiyecek İçecek Hizmetleri Alanı (Sınavlı)</a:t>
            </a:r>
            <a:endParaRPr sz="2000" dirty="0">
              <a:latin typeface="Comic Sans MS" panose="030F0702030302020204" pitchFamily="66" charset="0"/>
              <a:cs typeface="Verdana"/>
            </a:endParaRPr>
          </a:p>
        </p:txBody>
      </p:sp>
      <p:pic>
        <p:nvPicPr>
          <p:cNvPr id="64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943710" y="9542272"/>
            <a:ext cx="6895811" cy="1301585"/>
          </a:xfrm>
          <a:prstGeom prst="rect">
            <a:avLst/>
          </a:prstGeom>
        </p:spPr>
      </p:pic>
      <p:pic>
        <p:nvPicPr>
          <p:cNvPr id="65" name="Picture 4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7525700" y="9694110"/>
            <a:ext cx="697440" cy="676806"/>
          </a:xfrm>
          <a:prstGeom prst="rect">
            <a:avLst/>
          </a:prstGeom>
        </p:spPr>
      </p:pic>
      <p:sp>
        <p:nvSpPr>
          <p:cNvPr id="66" name="TextBox 48"/>
          <p:cNvSpPr txBox="1"/>
          <p:nvPr/>
        </p:nvSpPr>
        <p:spPr>
          <a:xfrm>
            <a:off x="12397886" y="9790942"/>
            <a:ext cx="5022868" cy="41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z="2367" dirty="0">
                <a:solidFill>
                  <a:srgbClr val="000000"/>
                </a:solidFill>
                <a:latin typeface="Bryndan Write"/>
              </a:rPr>
              <a:t>Besni Rehberlik ve Araştırma Merkezi</a:t>
            </a:r>
          </a:p>
        </p:txBody>
      </p:sp>
      <p:sp>
        <p:nvSpPr>
          <p:cNvPr id="68" name="object 10">
            <a:extLst>
              <a:ext uri="{FF2B5EF4-FFF2-40B4-BE49-F238E27FC236}">
                <a16:creationId xmlns:a16="http://schemas.microsoft.com/office/drawing/2014/main" xmlns="" id="{D4E65986-E437-4236-88D6-A85A2D583FF4}"/>
              </a:ext>
            </a:extLst>
          </p:cNvPr>
          <p:cNvSpPr txBox="1"/>
          <p:nvPr/>
        </p:nvSpPr>
        <p:spPr>
          <a:xfrm>
            <a:off x="509066" y="3762397"/>
            <a:ext cx="4698544" cy="1318310"/>
          </a:xfrm>
          <a:prstGeom prst="rect">
            <a:avLst/>
          </a:prstGeom>
          <a:noFill/>
        </p:spPr>
        <p:txBody>
          <a:bodyPr vert="horz" wrap="square" lIns="0" tIns="25400" rIns="0" bIns="0" rtlCol="0">
            <a:spAutoFit/>
          </a:bodyPr>
          <a:lstStyle/>
          <a:p>
            <a:pPr marL="401320" marR="386080" indent="1270" algn="ctr">
              <a:spcBef>
                <a:spcPts val="200"/>
              </a:spcBef>
            </a:pPr>
            <a:r>
              <a:rPr lang="tr-TR" sz="2700" b="1" dirty="0"/>
              <a:t>Merkez / Adıyaman Perre Mesleki ve Teknik Anadolu Lisesi</a:t>
            </a:r>
            <a:endParaRPr sz="2700" b="1" dirty="0">
              <a:latin typeface="Comic Sans MS" panose="030F0702030302020204" pitchFamily="66" charset="0"/>
              <a:cs typeface="Verdana"/>
            </a:endParaRPr>
          </a:p>
        </p:txBody>
      </p:sp>
      <p:sp>
        <p:nvSpPr>
          <p:cNvPr id="69" name="object 41"/>
          <p:cNvSpPr/>
          <p:nvPr/>
        </p:nvSpPr>
        <p:spPr>
          <a:xfrm>
            <a:off x="8944407" y="6908383"/>
            <a:ext cx="2411730" cy="1353310"/>
          </a:xfrm>
          <a:custGeom>
            <a:avLst/>
            <a:gdLst/>
            <a:ahLst/>
            <a:cxnLst/>
            <a:rect l="l" t="t" r="r" b="b"/>
            <a:pathLst>
              <a:path w="1205864" h="528955">
                <a:moveTo>
                  <a:pt x="1117346" y="0"/>
                </a:moveTo>
                <a:lnTo>
                  <a:pt x="88137" y="0"/>
                </a:lnTo>
                <a:lnTo>
                  <a:pt x="53846" y="6931"/>
                </a:lnTo>
                <a:lnTo>
                  <a:pt x="25828" y="25828"/>
                </a:lnTo>
                <a:lnTo>
                  <a:pt x="6931" y="53846"/>
                </a:lnTo>
                <a:lnTo>
                  <a:pt x="0" y="88137"/>
                </a:lnTo>
                <a:lnTo>
                  <a:pt x="0" y="440689"/>
                </a:lnTo>
                <a:lnTo>
                  <a:pt x="6931" y="474981"/>
                </a:lnTo>
                <a:lnTo>
                  <a:pt x="25828" y="502999"/>
                </a:lnTo>
                <a:lnTo>
                  <a:pt x="53846" y="521896"/>
                </a:lnTo>
                <a:lnTo>
                  <a:pt x="88137" y="528827"/>
                </a:lnTo>
                <a:lnTo>
                  <a:pt x="1117346" y="528827"/>
                </a:lnTo>
                <a:lnTo>
                  <a:pt x="1151637" y="521896"/>
                </a:lnTo>
                <a:lnTo>
                  <a:pt x="1179655" y="502999"/>
                </a:lnTo>
                <a:lnTo>
                  <a:pt x="1198552" y="474981"/>
                </a:lnTo>
                <a:lnTo>
                  <a:pt x="1205484" y="440689"/>
                </a:lnTo>
                <a:lnTo>
                  <a:pt x="1205484" y="88137"/>
                </a:lnTo>
                <a:lnTo>
                  <a:pt x="1198552" y="53846"/>
                </a:lnTo>
                <a:lnTo>
                  <a:pt x="1179655" y="25828"/>
                </a:lnTo>
                <a:lnTo>
                  <a:pt x="1151637" y="6931"/>
                </a:lnTo>
                <a:lnTo>
                  <a:pt x="111734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70" name="object 40">
            <a:extLst>
              <a:ext uri="{FF2B5EF4-FFF2-40B4-BE49-F238E27FC236}">
                <a16:creationId xmlns:a16="http://schemas.microsoft.com/office/drawing/2014/main" xmlns="" id="{CEF82094-3D43-46AB-995B-78DFE1EEF0C1}"/>
              </a:ext>
            </a:extLst>
          </p:cNvPr>
          <p:cNvSpPr txBox="1"/>
          <p:nvPr/>
        </p:nvSpPr>
        <p:spPr>
          <a:xfrm>
            <a:off x="9296400" y="7352836"/>
            <a:ext cx="1911350" cy="455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24130" rIns="0" bIns="0" rtlCol="0">
            <a:spAutoFit/>
          </a:bodyPr>
          <a:lstStyle/>
          <a:p>
            <a:pPr marL="25400" algn="ctr">
              <a:spcBef>
                <a:spcPts val="190"/>
              </a:spcBef>
            </a:pPr>
            <a:r>
              <a:rPr lang="tr-TR" sz="2800" dirty="0"/>
              <a:t>148,3563</a:t>
            </a:r>
            <a:endParaRPr lang="tr-TR" sz="2800" dirty="0">
              <a:latin typeface="Comic Sans MS" panose="030F0702030302020204" pitchFamily="66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20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200399" y="3782691"/>
            <a:ext cx="12386639" cy="5896955"/>
            <a:chOff x="-1162229" y="0"/>
            <a:chExt cx="7414072" cy="4897858"/>
          </a:xfrm>
        </p:grpSpPr>
        <p:grpSp>
          <p:nvGrpSpPr>
            <p:cNvPr id="4" name="Group 4"/>
            <p:cNvGrpSpPr/>
            <p:nvPr/>
          </p:nvGrpSpPr>
          <p:grpSpPr>
            <a:xfrm>
              <a:off x="-1162229" y="678239"/>
              <a:ext cx="7414072" cy="4219619"/>
              <a:chOff x="-341970" y="-4204"/>
              <a:chExt cx="2181489" cy="12415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341970" y="-4204"/>
                <a:ext cx="2181489" cy="1241565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241565">
                    <a:moveTo>
                      <a:pt x="1324423" y="1241565"/>
                    </a:moveTo>
                    <a:lnTo>
                      <a:pt x="124460" y="1241565"/>
                    </a:lnTo>
                    <a:cubicBezTo>
                      <a:pt x="55880" y="1241565"/>
                      <a:pt x="0" y="1185685"/>
                      <a:pt x="0" y="111710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117105"/>
                    </a:lnTo>
                    <a:cubicBezTo>
                      <a:pt x="1448883" y="1185685"/>
                      <a:pt x="1393003" y="1241565"/>
                      <a:pt x="1324423" y="12415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-751740" y="1856185"/>
              <a:ext cx="6202935" cy="2249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Alegreya" charset="0"/>
                </a:rPr>
                <a:t>Yerel yerleştirme sistemi ile öğrenciler ikamet</a:t>
              </a:r>
              <a:r>
                <a:rPr lang="tr-TR" sz="4400" dirty="0">
                  <a:solidFill>
                    <a:srgbClr val="000000"/>
                  </a:solidFill>
                  <a:latin typeface="Alegreya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legreya" charset="0"/>
                </a:rPr>
                <a:t>adreslerine göre kayıt</a:t>
              </a:r>
              <a:r>
                <a:rPr lang="tr-TR" sz="4400" dirty="0">
                  <a:solidFill>
                    <a:srgbClr val="000000"/>
                  </a:solidFill>
                  <a:latin typeface="Alegreya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legreya" charset="0"/>
                </a:rPr>
                <a:t>alanlarında yer alan okullara yerleştirilir.</a:t>
              </a:r>
            </a:p>
            <a:p>
              <a:pPr algn="ctr"/>
              <a:endParaRPr lang="en-US" sz="4400" dirty="0">
                <a:solidFill>
                  <a:srgbClr val="000000"/>
                </a:solidFill>
                <a:latin typeface="Alegreya" charset="0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771094" y="0"/>
              <a:ext cx="1382029" cy="138505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771094" y="0"/>
              <a:ext cx="1382029" cy="138505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D795B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966542" y="349804"/>
              <a:ext cx="991132" cy="656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6"/>
                </a:lnSpc>
              </a:pPr>
              <a:endParaRPr/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06732" y="267889"/>
              <a:ext cx="910753" cy="849277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2924071" y="1028700"/>
            <a:ext cx="12662966" cy="2478091"/>
            <a:chOff x="0" y="0"/>
            <a:chExt cx="16883954" cy="330412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883954" cy="3304121"/>
              <a:chOff x="0" y="0"/>
              <a:chExt cx="13360766" cy="2614647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12700" y="12700"/>
                <a:ext cx="13335366" cy="2589247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2589247">
                    <a:moveTo>
                      <a:pt x="12378421" y="2589247"/>
                    </a:moveTo>
                    <a:lnTo>
                      <a:pt x="956945" y="2589247"/>
                    </a:lnTo>
                    <a:cubicBezTo>
                      <a:pt x="428371" y="2589247"/>
                      <a:pt x="0" y="2160749"/>
                      <a:pt x="0" y="1294624"/>
                    </a:cubicBezTo>
                    <a:lnTo>
                      <a:pt x="0" y="1294624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294624"/>
                    </a:cubicBezTo>
                    <a:lnTo>
                      <a:pt x="13335366" y="1294624"/>
                    </a:lnTo>
                    <a:cubicBezTo>
                      <a:pt x="13335366" y="2160749"/>
                      <a:pt x="12906869" y="2589247"/>
                      <a:pt x="12378421" y="2589247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13360766" cy="2614647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2614647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07324"/>
                    </a:cubicBezTo>
                    <a:cubicBezTo>
                      <a:pt x="0" y="2179672"/>
                      <a:pt x="434975" y="2614647"/>
                      <a:pt x="969645" y="2614647"/>
                    </a:cubicBezTo>
                    <a:lnTo>
                      <a:pt x="12391121" y="2614647"/>
                    </a:lnTo>
                    <a:cubicBezTo>
                      <a:pt x="12925792" y="2614647"/>
                      <a:pt x="13360766" y="2179672"/>
                      <a:pt x="13360766" y="1307324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2589247"/>
                    </a:moveTo>
                    <a:lnTo>
                      <a:pt x="969645" y="2589247"/>
                    </a:lnTo>
                    <a:cubicBezTo>
                      <a:pt x="448945" y="2589247"/>
                      <a:pt x="25400" y="2165702"/>
                      <a:pt x="25400" y="130732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307324"/>
                    </a:cubicBezTo>
                    <a:cubicBezTo>
                      <a:pt x="13335366" y="2165702"/>
                      <a:pt x="12911821" y="2589247"/>
                      <a:pt x="12391121" y="258924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003584" y="377612"/>
              <a:ext cx="14876787" cy="26155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6900">
                  <a:solidFill>
                    <a:srgbClr val="000000"/>
                  </a:solidFill>
                  <a:latin typeface="Alegreya"/>
                </a:rPr>
                <a:t>YEREL YERLEŞTİRME SİSTEMİ 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986843" y="9446641"/>
            <a:ext cx="6772294" cy="1278271"/>
            <a:chOff x="0" y="0"/>
            <a:chExt cx="9029726" cy="1704361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29726" cy="170436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09342" y="198824"/>
              <a:ext cx="913263" cy="886244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594722" y="333610"/>
              <a:ext cx="6577199" cy="540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sz="2325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6" name="7 Metin kutusu"/>
          <p:cNvSpPr txBox="1"/>
          <p:nvPr/>
        </p:nvSpPr>
        <p:spPr>
          <a:xfrm>
            <a:off x="3676758" y="8310448"/>
            <a:ext cx="108012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</a:rPr>
              <a:t>Bu alanda yerleşmek için LGS sınav puanına gerek yoktur.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2924071" y="1028700"/>
            <a:ext cx="12662966" cy="2478091"/>
            <a:chOff x="0" y="0"/>
            <a:chExt cx="16883954" cy="330412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883954" cy="3304121"/>
              <a:chOff x="0" y="0"/>
              <a:chExt cx="13360766" cy="2614647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12700" y="12700"/>
                <a:ext cx="13335366" cy="2589247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2589247">
                    <a:moveTo>
                      <a:pt x="12378421" y="2589247"/>
                    </a:moveTo>
                    <a:lnTo>
                      <a:pt x="956945" y="2589247"/>
                    </a:lnTo>
                    <a:cubicBezTo>
                      <a:pt x="428371" y="2589247"/>
                      <a:pt x="0" y="2160749"/>
                      <a:pt x="0" y="1294624"/>
                    </a:cubicBezTo>
                    <a:lnTo>
                      <a:pt x="0" y="1294624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294624"/>
                    </a:cubicBezTo>
                    <a:lnTo>
                      <a:pt x="13335366" y="1294624"/>
                    </a:lnTo>
                    <a:cubicBezTo>
                      <a:pt x="13335366" y="2160749"/>
                      <a:pt x="12906869" y="2589247"/>
                      <a:pt x="12378421" y="2589247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13360766" cy="2614647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2614647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07324"/>
                    </a:cubicBezTo>
                    <a:cubicBezTo>
                      <a:pt x="0" y="2179672"/>
                      <a:pt x="434975" y="2614647"/>
                      <a:pt x="969645" y="2614647"/>
                    </a:cubicBezTo>
                    <a:lnTo>
                      <a:pt x="12391121" y="2614647"/>
                    </a:lnTo>
                    <a:cubicBezTo>
                      <a:pt x="12925792" y="2614647"/>
                      <a:pt x="13360766" y="2179672"/>
                      <a:pt x="13360766" y="1307324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2589247"/>
                    </a:moveTo>
                    <a:lnTo>
                      <a:pt x="969645" y="2589247"/>
                    </a:lnTo>
                    <a:cubicBezTo>
                      <a:pt x="448945" y="2589247"/>
                      <a:pt x="25400" y="2165702"/>
                      <a:pt x="25400" y="130732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307324"/>
                    </a:cubicBezTo>
                    <a:cubicBezTo>
                      <a:pt x="13335366" y="2165702"/>
                      <a:pt x="12911821" y="2589247"/>
                      <a:pt x="12391121" y="258924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003584" y="377612"/>
              <a:ext cx="14876787" cy="26155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6900">
                  <a:solidFill>
                    <a:srgbClr val="000000"/>
                  </a:solidFill>
                  <a:latin typeface="Alegreya"/>
                </a:rPr>
                <a:t>YEREL YERLEŞTİRME SİSTEMİ 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986843" y="9446641"/>
            <a:ext cx="6772294" cy="1278271"/>
            <a:chOff x="0" y="0"/>
            <a:chExt cx="9029726" cy="1704361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29726" cy="170436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09342" y="198824"/>
              <a:ext cx="913263" cy="886244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594722" y="333610"/>
              <a:ext cx="6577199" cy="540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sz="2325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27" name="object 4"/>
          <p:cNvSpPr txBox="1">
            <a:spLocks/>
          </p:cNvSpPr>
          <p:nvPr/>
        </p:nvSpPr>
        <p:spPr>
          <a:xfrm>
            <a:off x="4154497" y="4019659"/>
            <a:ext cx="98297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KAYIT ALANLARIA</a:t>
            </a:r>
            <a:r>
              <a:rPr lang="tr-TR" sz="4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NEDİR?</a:t>
            </a:r>
          </a:p>
        </p:txBody>
      </p:sp>
      <p:sp>
        <p:nvSpPr>
          <p:cNvPr id="28" name="object 5"/>
          <p:cNvSpPr/>
          <p:nvPr/>
        </p:nvSpPr>
        <p:spPr>
          <a:xfrm>
            <a:off x="9069397" y="3772220"/>
            <a:ext cx="813994" cy="80595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/>
          <p:nvPr/>
        </p:nvSpPr>
        <p:spPr>
          <a:xfrm>
            <a:off x="838201" y="4968492"/>
            <a:ext cx="6172200" cy="4039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/>
          <p:cNvSpPr txBox="1"/>
          <p:nvPr/>
        </p:nvSpPr>
        <p:spPr>
          <a:xfrm>
            <a:off x="9677400" y="6089215"/>
            <a:ext cx="6244528" cy="2918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40" dirty="0">
                <a:latin typeface="Lucida Sans" panose="020B0602030504020204" pitchFamily="34" charset="0"/>
                <a:cs typeface="Arial Black"/>
              </a:rPr>
              <a:t>Kayıt</a:t>
            </a:r>
            <a:r>
              <a:rPr sz="2800" b="1" spc="-114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5" dirty="0">
                <a:latin typeface="Lucida Sans" panose="020B0602030504020204" pitchFamily="34" charset="0"/>
                <a:cs typeface="Arial Black"/>
              </a:rPr>
              <a:t>Alanı:</a:t>
            </a:r>
            <a:r>
              <a:rPr lang="tr-TR" sz="2800" b="1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220" dirty="0">
                <a:latin typeface="Lucida Sans" panose="020B0602030504020204" pitchFamily="34" charset="0"/>
                <a:cs typeface="Arial Black"/>
              </a:rPr>
              <a:t>Kendi </a:t>
            </a:r>
            <a:r>
              <a:rPr sz="2800" b="1" spc="-175" dirty="0">
                <a:latin typeface="Lucida Sans" panose="020B0602030504020204" pitchFamily="34" charset="0"/>
                <a:cs typeface="Arial Black"/>
              </a:rPr>
              <a:t>bölgemizdeki</a:t>
            </a:r>
            <a:r>
              <a:rPr sz="2800" b="1" spc="-30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0" dirty="0">
                <a:latin typeface="Lucida Sans" panose="020B0602030504020204" pitchFamily="34" charset="0"/>
                <a:cs typeface="Arial Black"/>
              </a:rPr>
              <a:t>okullar</a:t>
            </a:r>
            <a:endParaRPr sz="2800" b="1" dirty="0">
              <a:latin typeface="Lucida Sans" panose="020B0602030504020204" pitchFamily="34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 b="1" dirty="0">
              <a:latin typeface="Lucida Sans" panose="020B0602030504020204" pitchFamily="34" charset="0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800" b="1" spc="-250" dirty="0">
                <a:latin typeface="Lucida Sans" panose="020B0602030504020204" pitchFamily="34" charset="0"/>
                <a:cs typeface="Arial Black"/>
              </a:rPr>
              <a:t>Komşu </a:t>
            </a:r>
            <a:r>
              <a:rPr sz="2800" b="1" spc="-240" dirty="0">
                <a:latin typeface="Lucida Sans" panose="020B0602030504020204" pitchFamily="34" charset="0"/>
                <a:cs typeface="Arial Black"/>
              </a:rPr>
              <a:t>Kayıt</a:t>
            </a:r>
            <a:r>
              <a:rPr sz="2800" b="1" spc="-275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5" dirty="0">
                <a:latin typeface="Lucida Sans" panose="020B0602030504020204" pitchFamily="34" charset="0"/>
                <a:cs typeface="Arial Black"/>
              </a:rPr>
              <a:t>Alanı:</a:t>
            </a:r>
            <a:r>
              <a:rPr lang="tr-TR" sz="2800" b="1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225" dirty="0">
                <a:latin typeface="Lucida Sans" panose="020B0602030504020204" pitchFamily="34" charset="0"/>
                <a:cs typeface="Arial Black"/>
              </a:rPr>
              <a:t>Bize </a:t>
            </a:r>
            <a:r>
              <a:rPr sz="2800" b="1" spc="-210" dirty="0">
                <a:latin typeface="Lucida Sans" panose="020B0602030504020204" pitchFamily="34" charset="0"/>
                <a:cs typeface="Arial Black"/>
              </a:rPr>
              <a:t>yakın </a:t>
            </a:r>
            <a:r>
              <a:rPr sz="2800" b="1" spc="-170" dirty="0">
                <a:latin typeface="Lucida Sans" panose="020B0602030504020204" pitchFamily="34" charset="0"/>
                <a:cs typeface="Arial Black"/>
              </a:rPr>
              <a:t>bölgedeki</a:t>
            </a:r>
            <a:r>
              <a:rPr sz="2800" b="1" spc="65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0" dirty="0">
                <a:latin typeface="Lucida Sans" panose="020B0602030504020204" pitchFamily="34" charset="0"/>
                <a:cs typeface="Arial Black"/>
              </a:rPr>
              <a:t>okullar</a:t>
            </a:r>
            <a:endParaRPr sz="2800" b="1" dirty="0">
              <a:latin typeface="Lucida Sans" panose="020B0602030504020204" pitchFamily="34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b="1" dirty="0">
              <a:latin typeface="Lucida Sans" panose="020B0602030504020204" pitchFamily="34" charset="0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800" b="1" spc="-160" dirty="0">
                <a:latin typeface="Lucida Sans" panose="020B0602030504020204" pitchFamily="34" charset="0"/>
                <a:cs typeface="Arial Black"/>
              </a:rPr>
              <a:t>Diğer </a:t>
            </a:r>
            <a:r>
              <a:rPr sz="2800" b="1" spc="-240" dirty="0">
                <a:latin typeface="Lucida Sans" panose="020B0602030504020204" pitchFamily="34" charset="0"/>
                <a:cs typeface="Arial Black"/>
              </a:rPr>
              <a:t>Kayıt</a:t>
            </a:r>
            <a:r>
              <a:rPr sz="2800" b="1" spc="-65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5" dirty="0">
                <a:latin typeface="Lucida Sans" panose="020B0602030504020204" pitchFamily="34" charset="0"/>
                <a:cs typeface="Arial Black"/>
              </a:rPr>
              <a:t>Alanı:</a:t>
            </a:r>
            <a:r>
              <a:rPr lang="tr-TR" sz="2800" b="1" dirty="0">
                <a:latin typeface="Lucida Sans" panose="020B0602030504020204" pitchFamily="34" charset="0"/>
                <a:cs typeface="Arial Black"/>
              </a:rPr>
              <a:t> İ</a:t>
            </a:r>
            <a:r>
              <a:rPr sz="2800" b="1" spc="-160" dirty="0">
                <a:latin typeface="Lucida Sans" panose="020B0602030504020204" pitchFamily="34" charset="0"/>
                <a:cs typeface="Arial Black"/>
              </a:rPr>
              <a:t>l</a:t>
            </a:r>
            <a:r>
              <a:rPr lang="tr-TR" sz="2800" b="1" spc="-160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60" dirty="0">
                <a:latin typeface="Lucida Sans" panose="020B0602030504020204" pitchFamily="34" charset="0"/>
                <a:cs typeface="Arial Black"/>
              </a:rPr>
              <a:t>/</a:t>
            </a:r>
            <a:r>
              <a:rPr lang="tr-TR" sz="2800" b="1" spc="-160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60" dirty="0">
                <a:latin typeface="Lucida Sans" panose="020B0602030504020204" pitchFamily="34" charset="0"/>
                <a:cs typeface="Arial Black"/>
              </a:rPr>
              <a:t>ilçemizin </a:t>
            </a:r>
            <a:r>
              <a:rPr sz="2800" b="1" spc="-190" dirty="0">
                <a:latin typeface="Lucida Sans" panose="020B0602030504020204" pitchFamily="34" charset="0"/>
                <a:cs typeface="Arial Black"/>
              </a:rPr>
              <a:t>dışındaki</a:t>
            </a:r>
            <a:r>
              <a:rPr sz="2800" b="1" spc="-90" dirty="0">
                <a:latin typeface="Lucida Sans" panose="020B0602030504020204" pitchFamily="34" charset="0"/>
                <a:cs typeface="Arial Black"/>
              </a:rPr>
              <a:t> </a:t>
            </a:r>
            <a:r>
              <a:rPr sz="2800" b="1" spc="-180" dirty="0">
                <a:latin typeface="Lucida Sans" panose="020B0602030504020204" pitchFamily="34" charset="0"/>
                <a:cs typeface="Arial Black"/>
              </a:rPr>
              <a:t>okullar</a:t>
            </a:r>
            <a:endParaRPr sz="2800" b="1" dirty="0">
              <a:latin typeface="Lucida Sans" panose="020B0602030504020204" pitchFamily="34" charset="0"/>
              <a:cs typeface="Arial Black"/>
            </a:endParaRPr>
          </a:p>
        </p:txBody>
      </p:sp>
      <p:sp>
        <p:nvSpPr>
          <p:cNvPr id="31" name="object 8"/>
          <p:cNvSpPr/>
          <p:nvPr/>
        </p:nvSpPr>
        <p:spPr>
          <a:xfrm>
            <a:off x="9119198" y="6185677"/>
            <a:ext cx="291142" cy="2534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/>
          <p:cNvSpPr/>
          <p:nvPr/>
        </p:nvSpPr>
        <p:spPr>
          <a:xfrm>
            <a:off x="9140732" y="7070343"/>
            <a:ext cx="248073" cy="215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>
            <a:off x="9119198" y="8267700"/>
            <a:ext cx="248073" cy="2159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96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7058719" y="4956461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52818">
            <a:off x="-833614" y="-929813"/>
            <a:ext cx="1667229" cy="15611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68539" y="3201853"/>
            <a:ext cx="15913988" cy="6056447"/>
            <a:chOff x="0" y="0"/>
            <a:chExt cx="21218651" cy="807526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560064" y="2363310"/>
              <a:ext cx="2633472" cy="27432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891" y="0"/>
              <a:ext cx="17521951" cy="330726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544191" y="936719"/>
              <a:ext cx="17424059" cy="1534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7"/>
                </a:lnSpc>
              </a:pPr>
              <a:r>
                <a:rPr lang="en-US" sz="4099">
                  <a:solidFill>
                    <a:srgbClr val="231F20"/>
                  </a:solidFill>
                  <a:latin typeface="Alegreya Bold"/>
                </a:rPr>
                <a:t>Liselere yerleştirme iki farklı sistem ile yapılmaktadır.</a:t>
              </a:r>
            </a:p>
            <a:p>
              <a:pPr>
                <a:lnSpc>
                  <a:spcPts val="4427"/>
                </a:lnSpc>
              </a:pPr>
              <a:endParaRPr lang="en-US" sz="4099">
                <a:solidFill>
                  <a:srgbClr val="231F20"/>
                </a:solidFill>
                <a:latin typeface="Alegreya Bold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5400000" flipV="1">
              <a:off x="12850834" y="2363310"/>
              <a:ext cx="2633472" cy="2743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65051" y="5051646"/>
              <a:ext cx="9753600" cy="3023616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1972658" y="5940519"/>
              <a:ext cx="9245993" cy="1293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en-US" sz="3500">
                  <a:solidFill>
                    <a:srgbClr val="231F20"/>
                  </a:solidFill>
                  <a:latin typeface="Alegreya"/>
                </a:rPr>
                <a:t>Merkezi sınava dayalı yerleştirme</a:t>
              </a:r>
            </a:p>
            <a:p>
              <a:pPr>
                <a:lnSpc>
                  <a:spcPts val="3780"/>
                </a:lnSpc>
              </a:pPr>
              <a:endParaRPr lang="en-US" sz="3500">
                <a:solidFill>
                  <a:srgbClr val="231F20"/>
                </a:solidFill>
                <a:latin typeface="Alegreya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5051646"/>
              <a:ext cx="9753600" cy="302361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603639" y="5940519"/>
              <a:ext cx="7973819" cy="1293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3499">
                  <a:solidFill>
                    <a:srgbClr val="231F20"/>
                  </a:solidFill>
                  <a:latin typeface="Alegreya"/>
                </a:rPr>
                <a:t>Mahalli (sınavsız) yerleştirme</a:t>
              </a:r>
            </a:p>
            <a:p>
              <a:pPr>
                <a:lnSpc>
                  <a:spcPts val="3779"/>
                </a:lnSpc>
              </a:pPr>
              <a:endParaRPr lang="en-US" sz="3499">
                <a:solidFill>
                  <a:srgbClr val="231F20"/>
                </a:solidFill>
                <a:latin typeface="Alegreya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2888" y="576910"/>
            <a:ext cx="14852379" cy="24506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024758" y="-309439"/>
            <a:ext cx="2233319" cy="177269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61320" y="1280261"/>
            <a:ext cx="13123792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  <a:spcBef>
                <a:spcPct val="0"/>
              </a:spcBef>
            </a:pPr>
            <a:r>
              <a:rPr lang="en-US" sz="5400">
                <a:solidFill>
                  <a:srgbClr val="231F20"/>
                </a:solidFill>
                <a:latin typeface="Aprila Bold"/>
              </a:rPr>
              <a:t>Liselere Geçiş Sistemi Nedir ?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445801" y="9258300"/>
            <a:ext cx="8400294" cy="1585556"/>
            <a:chOff x="0" y="0"/>
            <a:chExt cx="11200392" cy="211407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00392" cy="211407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9066443" y="246619"/>
              <a:ext cx="1132804" cy="1099289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737688" y="422600"/>
              <a:ext cx="8158299" cy="6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8"/>
                </a:lnSpc>
                <a:spcBef>
                  <a:spcPct val="0"/>
                </a:spcBef>
              </a:pPr>
              <a:r>
                <a:rPr lang="en-US" sz="2884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428634" y="4506716"/>
            <a:ext cx="6572366" cy="5928266"/>
            <a:chOff x="0" y="0"/>
            <a:chExt cx="4924216" cy="739193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692527"/>
              <a:ext cx="4924216" cy="6241817"/>
              <a:chOff x="0" y="0"/>
              <a:chExt cx="1448883" cy="1836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48883" cy="1836569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836569">
                    <a:moveTo>
                      <a:pt x="1324423" y="1836569"/>
                    </a:moveTo>
                    <a:lnTo>
                      <a:pt x="124460" y="1836569"/>
                    </a:lnTo>
                    <a:cubicBezTo>
                      <a:pt x="55880" y="1836569"/>
                      <a:pt x="0" y="1780689"/>
                      <a:pt x="0" y="171210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712109"/>
                    </a:lnTo>
                    <a:cubicBezTo>
                      <a:pt x="1448883" y="1780689"/>
                      <a:pt x="1393003" y="1836569"/>
                      <a:pt x="1324423" y="183656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712201" y="1865710"/>
              <a:ext cx="3499815" cy="5526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Bir okulun kayıt alanında, kendi kontenjanından fazla öğrenci var ve tüm öğrenciler o okulu tercih ettilerse;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ikinci öncelik olarak </a:t>
              </a:r>
              <a:r>
                <a:rPr lang="en-US" sz="2400" dirty="0">
                  <a:solidFill>
                    <a:srgbClr val="000000"/>
                  </a:solidFill>
                  <a:latin typeface="Alegreya Bold"/>
                </a:rPr>
                <a:t>OBP’larına</a:t>
              </a: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 göre yerleştirme yapılır.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Ücüncü olarak 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Okula özürsüz devamsızlık yapılan gün sayısının azlığı kriterleridir.</a:t>
              </a:r>
            </a:p>
            <a:p>
              <a:endParaRPr lang="en-US" sz="2400" dirty="0">
                <a:solidFill>
                  <a:srgbClr val="000000"/>
                </a:solidFill>
                <a:latin typeface="Alegreya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 </a:t>
              </a:r>
            </a:p>
            <a:p>
              <a:pPr algn="l"/>
              <a:endParaRPr lang="en-US" sz="2400" dirty="0">
                <a:solidFill>
                  <a:srgbClr val="000000"/>
                </a:solidFill>
                <a:latin typeface="Alegreya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771094" y="0"/>
              <a:ext cx="1382029" cy="138505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D79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966542" y="349804"/>
              <a:ext cx="991132" cy="656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24071" y="1028700"/>
            <a:ext cx="12662966" cy="2478091"/>
            <a:chOff x="0" y="0"/>
            <a:chExt cx="16883954" cy="330412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883954" cy="3304121"/>
              <a:chOff x="0" y="0"/>
              <a:chExt cx="13360766" cy="2614647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12700" y="12700"/>
                <a:ext cx="13335366" cy="2589247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2589247">
                    <a:moveTo>
                      <a:pt x="12378421" y="2589247"/>
                    </a:moveTo>
                    <a:lnTo>
                      <a:pt x="956945" y="2589247"/>
                    </a:lnTo>
                    <a:cubicBezTo>
                      <a:pt x="428371" y="2589247"/>
                      <a:pt x="0" y="2160749"/>
                      <a:pt x="0" y="1294624"/>
                    </a:cubicBezTo>
                    <a:lnTo>
                      <a:pt x="0" y="1294624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294624"/>
                    </a:cubicBezTo>
                    <a:lnTo>
                      <a:pt x="13335366" y="1294624"/>
                    </a:lnTo>
                    <a:cubicBezTo>
                      <a:pt x="13335366" y="2160749"/>
                      <a:pt x="12906869" y="2589247"/>
                      <a:pt x="12378421" y="2589247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13360766" cy="2614647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2614647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07324"/>
                    </a:cubicBezTo>
                    <a:cubicBezTo>
                      <a:pt x="0" y="2179672"/>
                      <a:pt x="434975" y="2614647"/>
                      <a:pt x="969645" y="2614647"/>
                    </a:cubicBezTo>
                    <a:lnTo>
                      <a:pt x="12391121" y="2614647"/>
                    </a:lnTo>
                    <a:cubicBezTo>
                      <a:pt x="12925792" y="2614647"/>
                      <a:pt x="13360766" y="2179672"/>
                      <a:pt x="13360766" y="1307324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2589247"/>
                    </a:moveTo>
                    <a:lnTo>
                      <a:pt x="969645" y="2589247"/>
                    </a:lnTo>
                    <a:cubicBezTo>
                      <a:pt x="448945" y="2589247"/>
                      <a:pt x="25400" y="2165702"/>
                      <a:pt x="25400" y="130732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307324"/>
                    </a:cubicBezTo>
                    <a:cubicBezTo>
                      <a:pt x="13335366" y="2165702"/>
                      <a:pt x="12911821" y="2589247"/>
                      <a:pt x="12391121" y="258924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003584" y="377612"/>
              <a:ext cx="14876787" cy="26155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6900">
                  <a:solidFill>
                    <a:srgbClr val="000000"/>
                  </a:solidFill>
                  <a:latin typeface="Alegreya"/>
                </a:rPr>
                <a:t>YEREL YERLEŞTİRME SİSTEMİ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353800" y="4514594"/>
            <a:ext cx="5510656" cy="4463264"/>
            <a:chOff x="0" y="0"/>
            <a:chExt cx="4924216" cy="491214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699081"/>
              <a:ext cx="4924216" cy="4213064"/>
              <a:chOff x="0" y="0"/>
              <a:chExt cx="1448883" cy="123963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448883" cy="1239636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239636">
                    <a:moveTo>
                      <a:pt x="1324423" y="1239636"/>
                    </a:moveTo>
                    <a:lnTo>
                      <a:pt x="124460" y="1239636"/>
                    </a:lnTo>
                    <a:cubicBezTo>
                      <a:pt x="55880" y="1239636"/>
                      <a:pt x="0" y="1183756"/>
                      <a:pt x="0" y="11151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115176"/>
                    </a:lnTo>
                    <a:cubicBezTo>
                      <a:pt x="1448883" y="1183756"/>
                      <a:pt x="1393003" y="1239636"/>
                      <a:pt x="1324423" y="123963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712201" y="1853215"/>
              <a:ext cx="3499815" cy="2388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legreya Bold"/>
                </a:rPr>
                <a:t>Tüm kriterde eşitlik olması halinde;</a:t>
              </a:r>
            </a:p>
            <a:p>
              <a:pPr marL="403214" lvl="1" indent="-201607">
                <a:lnSpc>
                  <a:spcPts val="2427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 Sırasıyla 8, 7 ve 6'ncı sınıflardaki yıl sonu başarı puanı üstünlüğüne bakılacak.</a:t>
              </a:r>
            </a:p>
            <a:p>
              <a:pPr algn="l">
                <a:lnSpc>
                  <a:spcPts val="2427"/>
                </a:lnSpc>
              </a:pPr>
              <a:endParaRPr lang="en-US" sz="2400" dirty="0">
                <a:solidFill>
                  <a:srgbClr val="000000"/>
                </a:solidFill>
                <a:latin typeface="Alegreya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590340" y="0"/>
              <a:ext cx="1382029" cy="1385054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D795B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785789" y="349804"/>
              <a:ext cx="991132" cy="656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6"/>
                </a:lnSpc>
              </a:pPr>
              <a:endParaRPr/>
            </a:p>
          </p:txBody>
        </p:sp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48707" y="213254"/>
              <a:ext cx="1065296" cy="973414"/>
            </a:xfrm>
            <a:prstGeom prst="rect">
              <a:avLst/>
            </a:prstGeom>
          </p:spPr>
        </p:pic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34083" y="4345601"/>
            <a:ext cx="1189536" cy="1247221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11986843" y="9446641"/>
            <a:ext cx="6772294" cy="1278271"/>
            <a:chOff x="0" y="0"/>
            <a:chExt cx="9029726" cy="1704361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29726" cy="170436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309342" y="198824"/>
              <a:ext cx="913263" cy="886244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594722" y="333610"/>
              <a:ext cx="6577199" cy="540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5"/>
                </a:lnSpc>
                <a:spcBef>
                  <a:spcPct val="0"/>
                </a:spcBef>
              </a:pPr>
              <a:r>
                <a:rPr lang="en-US" sz="2325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173164" y="3772220"/>
            <a:ext cx="8606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YEREL YERLEŞTİRME KRİTELERİ NEDİR??</a:t>
            </a:r>
          </a:p>
        </p:txBody>
      </p:sp>
      <p:sp>
        <p:nvSpPr>
          <p:cNvPr id="46" name="object 5"/>
          <p:cNvSpPr/>
          <p:nvPr/>
        </p:nvSpPr>
        <p:spPr>
          <a:xfrm>
            <a:off x="9069397" y="3772220"/>
            <a:ext cx="813994" cy="80595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17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xmlns="" id="{B058BB22-4511-E7D9-DB5F-AC6A46DB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67289"/>
              </p:ext>
            </p:extLst>
          </p:nvPr>
        </p:nvGraphicFramePr>
        <p:xfrm>
          <a:off x="1524000" y="1562100"/>
          <a:ext cx="14554200" cy="731519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32533514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325300671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Okul Adı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altLang="tr-TR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 Düşük Diploma Notu 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6684559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Mustafa Erdemoğlu Anadolu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92,1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170801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Aysel Erdemoğlu Anadolu Lisesi;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86,17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557212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İbni Sina Mesleki ve Teknik Anadolu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84,25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9086746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Şehit Abidin </a:t>
                      </a:r>
                      <a:r>
                        <a:rPr kumimoji="0" lang="tr-TR" altLang="tr-TR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Tanrıkolu</a:t>
                      </a: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Anadolu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79,45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Şehit Mehmet Yağmur imam Hatip 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Şambayat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A.L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63,6(2023)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Şehit Eren </a:t>
                      </a:r>
                      <a:r>
                        <a:rPr kumimoji="0" lang="tr-TR" altLang="tr-TR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Kupal</a:t>
                      </a: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Mesleki ve Teknik Anadolu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Sarıyaprak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A.L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Kızilin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A.L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Besni </a:t>
                      </a:r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Köseceli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A.L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Çakırhöyük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A.L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367863"/>
                  </a:ext>
                </a:extLst>
              </a:tr>
            </a:tbl>
          </a:graphicData>
        </a:graphic>
      </p:graphicFrame>
      <p:sp>
        <p:nvSpPr>
          <p:cNvPr id="3" name="5 Metin kutusu">
            <a:extLst>
              <a:ext uri="{FF2B5EF4-FFF2-40B4-BE49-F238E27FC236}">
                <a16:creationId xmlns:a16="http://schemas.microsoft.com/office/drawing/2014/main" xmlns="" id="{2AA08CB6-9645-407E-FC4D-22C54B742238}"/>
              </a:ext>
            </a:extLst>
          </p:cNvPr>
          <p:cNvSpPr txBox="1"/>
          <p:nvPr/>
        </p:nvSpPr>
        <p:spPr>
          <a:xfrm>
            <a:off x="855306" y="31173"/>
            <a:ext cx="1676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Bu okullar kayıt alanında olmak şartıyla </a:t>
            </a:r>
            <a:r>
              <a:rPr lang="tr-TR" sz="4400" b="1" dirty="0">
                <a:solidFill>
                  <a:schemeClr val="accent2">
                    <a:lumMod val="75000"/>
                  </a:schemeClr>
                </a:solidFill>
              </a:rPr>
              <a:t>OKUL BAŞARI PUANI YANİ DİPLOMA NOTUYLA</a:t>
            </a:r>
            <a:r>
              <a:rPr lang="tr-TR" sz="4400" b="1" dirty="0"/>
              <a:t> öğrenci alacaktır. (2024)</a:t>
            </a:r>
          </a:p>
        </p:txBody>
      </p:sp>
    </p:spTree>
    <p:extLst>
      <p:ext uri="{BB962C8B-B14F-4D97-AF65-F5344CB8AC3E}">
        <p14:creationId xmlns:p14="http://schemas.microsoft.com/office/powerpoint/2010/main" val="9485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xmlns="" id="{B058BB22-4511-E7D9-DB5F-AC6A46DB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70358"/>
              </p:ext>
            </p:extLst>
          </p:nvPr>
        </p:nvGraphicFramePr>
        <p:xfrm>
          <a:off x="1600200" y="1790700"/>
          <a:ext cx="14554200" cy="33999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32533514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325300671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Okul Adı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altLang="tr-TR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 Düşük Diploma Notu 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6684559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Suvarlı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24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Ş.Selçuk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Dost A.L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57212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Besni Kız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Anadolu İHL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Besni Erkek  Anadolu İmam Hatip 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l"/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Osman </a:t>
                      </a:r>
                      <a:r>
                        <a:rPr kumimoji="0" lang="tr-TR" altLang="tr-TR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İsot</a:t>
                      </a: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Mesleki ve Teknik Anadolu 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Besni Servi Erdemoğlu  Kız Mesleki ve Teknik Anadolu  Lisesi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5 Metin kutusu">
            <a:extLst>
              <a:ext uri="{FF2B5EF4-FFF2-40B4-BE49-F238E27FC236}">
                <a16:creationId xmlns:a16="http://schemas.microsoft.com/office/drawing/2014/main" xmlns="" id="{2AA08CB6-9645-407E-FC4D-22C54B742238}"/>
              </a:ext>
            </a:extLst>
          </p:cNvPr>
          <p:cNvSpPr txBox="1"/>
          <p:nvPr/>
        </p:nvSpPr>
        <p:spPr>
          <a:xfrm>
            <a:off x="855306" y="31173"/>
            <a:ext cx="1676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Bu okullar kayıt alanında olmak şartıyla </a:t>
            </a:r>
            <a:r>
              <a:rPr lang="tr-TR" sz="4400" b="1" dirty="0">
                <a:solidFill>
                  <a:schemeClr val="accent2">
                    <a:lumMod val="75000"/>
                  </a:schemeClr>
                </a:solidFill>
              </a:rPr>
              <a:t>OKUL BAŞARI PUANI YANİ DİPLOMA NOTUYLA</a:t>
            </a:r>
            <a:r>
              <a:rPr lang="tr-TR" sz="4400" b="1" dirty="0"/>
              <a:t> öğrenci alacaktır. (2024)</a:t>
            </a:r>
          </a:p>
        </p:txBody>
      </p:sp>
    </p:spTree>
    <p:extLst>
      <p:ext uri="{BB962C8B-B14F-4D97-AF65-F5344CB8AC3E}">
        <p14:creationId xmlns:p14="http://schemas.microsoft.com/office/powerpoint/2010/main" val="199998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xmlns="" id="{B058BB22-4511-E7D9-DB5F-AC6A46DB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88824"/>
              </p:ext>
            </p:extLst>
          </p:nvPr>
        </p:nvGraphicFramePr>
        <p:xfrm>
          <a:off x="2209800" y="2400300"/>
          <a:ext cx="14554200" cy="66086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32533514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3253006715"/>
                    </a:ext>
                  </a:extLst>
                </a:gridCol>
              </a:tblGrid>
              <a:tr h="595745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Okul Adı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altLang="tr-TR" sz="3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 Düşük Diploma Notu </a:t>
                      </a:r>
                      <a:endParaRPr lang="tr-T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6684559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Anadolu Lisesi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80(2023)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170801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Yunus Emre Anadolu 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Mehmet Tevfik Göksu Anadolu İHL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Serhan Selçuk </a:t>
                      </a:r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Nariçi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MTAL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5572122"/>
                  </a:ext>
                </a:extLst>
              </a:tr>
              <a:tr h="65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</a:t>
                      </a:r>
                      <a:r>
                        <a:rPr lang="tr-TR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Belören</a:t>
                      </a: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ÇPL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53(2023)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9086746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Gölbaşı Mesleki Teknik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Anadolu L.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3408458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TUT</a:t>
                      </a:r>
                      <a:r>
                        <a:rPr lang="tr-TR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İLÇESİ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590697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Tut ÇPL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4318249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Tut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Abuzer Yıldırım Anadolu İHL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56(2023)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97611287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5918550"/>
                  </a:ext>
                </a:extLst>
              </a:tr>
            </a:tbl>
          </a:graphicData>
        </a:graphic>
      </p:graphicFrame>
      <p:sp>
        <p:nvSpPr>
          <p:cNvPr id="3" name="5 Metin kutusu">
            <a:extLst>
              <a:ext uri="{FF2B5EF4-FFF2-40B4-BE49-F238E27FC236}">
                <a16:creationId xmlns:a16="http://schemas.microsoft.com/office/drawing/2014/main" xmlns="" id="{2AA08CB6-9645-407E-FC4D-22C54B742238}"/>
              </a:ext>
            </a:extLst>
          </p:cNvPr>
          <p:cNvSpPr txBox="1"/>
          <p:nvPr/>
        </p:nvSpPr>
        <p:spPr>
          <a:xfrm>
            <a:off x="855306" y="419100"/>
            <a:ext cx="167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Bu okullar kayıt alanında olmak şartıyla </a:t>
            </a:r>
            <a:r>
              <a:rPr lang="tr-TR" sz="4800" b="1" dirty="0">
                <a:solidFill>
                  <a:schemeClr val="accent2">
                    <a:lumMod val="75000"/>
                  </a:schemeClr>
                </a:solidFill>
              </a:rPr>
              <a:t>OKUL BAŞARI PUANI YANİ DİPLOMA NOTUYLA</a:t>
            </a:r>
            <a:r>
              <a:rPr lang="tr-TR" sz="4800" b="1" dirty="0"/>
              <a:t> öğrenci alacaktır. (2024)</a:t>
            </a:r>
          </a:p>
        </p:txBody>
      </p:sp>
    </p:spTree>
    <p:extLst>
      <p:ext uri="{BB962C8B-B14F-4D97-AF65-F5344CB8AC3E}">
        <p14:creationId xmlns:p14="http://schemas.microsoft.com/office/powerpoint/2010/main" val="404807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1606"/>
          <a:stretch>
            <a:fillRect/>
          </a:stretch>
        </p:blipFill>
        <p:spPr>
          <a:xfrm rot="5400000">
            <a:off x="4572223" y="2812305"/>
            <a:ext cx="9366662" cy="18511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55798" y="4671874"/>
            <a:ext cx="13576404" cy="4344364"/>
            <a:chOff x="0" y="0"/>
            <a:chExt cx="18101871" cy="579248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816640"/>
              <a:ext cx="5806719" cy="4975845"/>
              <a:chOff x="0" y="0"/>
              <a:chExt cx="1448883" cy="12415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48883" cy="1241565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241565">
                    <a:moveTo>
                      <a:pt x="1324423" y="1241565"/>
                    </a:moveTo>
                    <a:lnTo>
                      <a:pt x="124460" y="1241565"/>
                    </a:lnTo>
                    <a:cubicBezTo>
                      <a:pt x="55880" y="1241565"/>
                      <a:pt x="0" y="1185685"/>
                      <a:pt x="0" y="111710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117105"/>
                    </a:lnTo>
                    <a:cubicBezTo>
                      <a:pt x="1448883" y="1185685"/>
                      <a:pt x="1393003" y="1241565"/>
                      <a:pt x="1324423" y="12415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839839" y="2182734"/>
              <a:ext cx="4127041" cy="202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2"/>
                </a:lnSpc>
              </a:pPr>
              <a:r>
                <a:rPr lang="en-US" sz="2316">
                  <a:solidFill>
                    <a:srgbClr val="000000"/>
                  </a:solidFill>
                  <a:latin typeface="Alegreya"/>
                </a:rPr>
                <a:t>Yetenek sınavı ile Güzel Sanatlar ve Spor Liseleri öğrenci almaktadır.</a:t>
              </a:r>
            </a:p>
            <a:p>
              <a:pPr algn="ctr">
                <a:lnSpc>
                  <a:spcPts val="3012"/>
                </a:lnSpc>
              </a:pPr>
              <a:endParaRPr lang="en-US" sz="2316">
                <a:solidFill>
                  <a:srgbClr val="000000"/>
                </a:solidFill>
                <a:latin typeface="Alegreya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088504" y="0"/>
              <a:ext cx="1629712" cy="163327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2088504" y="0"/>
              <a:ext cx="1629712" cy="1633279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C7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18980" y="408091"/>
              <a:ext cx="1168760" cy="77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7"/>
                </a:lnSpc>
              </a:pPr>
              <a:endParaRPr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295153" y="816640"/>
              <a:ext cx="5806719" cy="4975845"/>
              <a:chOff x="0" y="0"/>
              <a:chExt cx="1448883" cy="12415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48883" cy="1241565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241565">
                    <a:moveTo>
                      <a:pt x="1324423" y="1241565"/>
                    </a:moveTo>
                    <a:lnTo>
                      <a:pt x="124460" y="1241565"/>
                    </a:lnTo>
                    <a:cubicBezTo>
                      <a:pt x="55880" y="1241565"/>
                      <a:pt x="0" y="1185685"/>
                      <a:pt x="0" y="111710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117105"/>
                    </a:lnTo>
                    <a:cubicBezTo>
                      <a:pt x="1448883" y="1185685"/>
                      <a:pt x="1393003" y="1241565"/>
                      <a:pt x="1324423" y="124156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3134992" y="2192259"/>
              <a:ext cx="4127041" cy="3439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79"/>
                </a:lnSpc>
              </a:pPr>
              <a:r>
                <a:rPr lang="en-US" sz="1984">
                  <a:solidFill>
                    <a:srgbClr val="000000"/>
                  </a:solidFill>
                  <a:latin typeface="Alegreya"/>
                </a:rPr>
                <a:t>Öğrenciler hem LGS hem de Yetenek Sınavları’na başvuru yapabilirler ama her iki sınav için tercih veremezler. Tercih</a:t>
              </a:r>
            </a:p>
            <a:p>
              <a:pPr>
                <a:lnSpc>
                  <a:spcPts val="2579"/>
                </a:lnSpc>
              </a:pPr>
              <a:r>
                <a:rPr lang="en-US" sz="1984">
                  <a:solidFill>
                    <a:srgbClr val="000000"/>
                  </a:solidFill>
                  <a:latin typeface="Alegreya"/>
                </a:rPr>
                <a:t>döneminde ilgili liselerden birinin tercih edilmesi</a:t>
              </a:r>
            </a:p>
            <a:p>
              <a:pPr>
                <a:lnSpc>
                  <a:spcPts val="2579"/>
                </a:lnSpc>
              </a:pPr>
              <a:r>
                <a:rPr lang="en-US" sz="1984">
                  <a:solidFill>
                    <a:srgbClr val="000000"/>
                  </a:solidFill>
                  <a:latin typeface="Alegreya"/>
                </a:rPr>
                <a:t>gerekmektedir.</a:t>
              </a:r>
            </a:p>
            <a:p>
              <a:pPr algn="l">
                <a:lnSpc>
                  <a:spcPts val="2579"/>
                </a:lnSpc>
              </a:pPr>
              <a:endParaRPr lang="en-US" sz="1984">
                <a:solidFill>
                  <a:srgbClr val="000000"/>
                </a:solidFill>
                <a:latin typeface="Alegreya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4383656" y="0"/>
              <a:ext cx="1629712" cy="1633279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C7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4614132" y="408091"/>
              <a:ext cx="1168760" cy="77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7"/>
                </a:lnSpc>
              </a:pPr>
              <a:endParaRPr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6147576" y="816640"/>
              <a:ext cx="5374654" cy="4975845"/>
              <a:chOff x="0" y="0"/>
              <a:chExt cx="1448883" cy="134137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48883" cy="1341373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1341373">
                    <a:moveTo>
                      <a:pt x="1324423" y="1341373"/>
                    </a:moveTo>
                    <a:lnTo>
                      <a:pt x="124460" y="1341373"/>
                    </a:lnTo>
                    <a:cubicBezTo>
                      <a:pt x="55880" y="1341373"/>
                      <a:pt x="0" y="1285493"/>
                      <a:pt x="0" y="12169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1216913"/>
                    </a:lnTo>
                    <a:cubicBezTo>
                      <a:pt x="1448883" y="1285493"/>
                      <a:pt x="1393003" y="1341373"/>
                      <a:pt x="1324423" y="134137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7010322" y="2192259"/>
              <a:ext cx="4127041" cy="3095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6"/>
                </a:lnSpc>
              </a:pPr>
              <a:r>
                <a:rPr lang="en-US" sz="2066">
                  <a:solidFill>
                    <a:srgbClr val="000000"/>
                  </a:solidFill>
                  <a:latin typeface="Alegreya"/>
                </a:rPr>
                <a:t>Başvuru duyurularından belirttiklerinde tarihlerde ilgili liseye göre belirlenmiş olan yetenek sınavına göre öğrenci seçimleri yapılmaktadır.</a:t>
              </a:r>
            </a:p>
            <a:p>
              <a:pPr algn="l">
                <a:lnSpc>
                  <a:spcPts val="2686"/>
                </a:lnSpc>
              </a:pPr>
              <a:endParaRPr lang="en-US" sz="2066">
                <a:solidFill>
                  <a:srgbClr val="000000"/>
                </a:solidFill>
                <a:latin typeface="Alegreya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8258987" y="0"/>
              <a:ext cx="1629712" cy="1633279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C7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8489463" y="408091"/>
              <a:ext cx="1168760" cy="77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7"/>
                </a:lnSpc>
              </a:pPr>
              <a:endParaRPr/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62692" y="51794"/>
              <a:ext cx="1520007" cy="157922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40692" y="383171"/>
              <a:ext cx="1220488" cy="91647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550680" y="357961"/>
              <a:ext cx="1218135" cy="966895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2924071" y="1028700"/>
            <a:ext cx="12662966" cy="2478091"/>
            <a:chOff x="0" y="0"/>
            <a:chExt cx="16883954" cy="3304121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6883954" cy="3304121"/>
              <a:chOff x="0" y="0"/>
              <a:chExt cx="13360766" cy="2614647"/>
            </a:xfrm>
            <a:grpFill/>
          </p:grpSpPr>
          <p:sp>
            <p:nvSpPr>
              <p:cNvPr id="29" name="Freeform 29"/>
              <p:cNvSpPr/>
              <p:nvPr/>
            </p:nvSpPr>
            <p:spPr>
              <a:xfrm>
                <a:off x="12700" y="12700"/>
                <a:ext cx="13335366" cy="2589247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2589247">
                    <a:moveTo>
                      <a:pt x="12378421" y="2589247"/>
                    </a:moveTo>
                    <a:lnTo>
                      <a:pt x="956945" y="2589247"/>
                    </a:lnTo>
                    <a:cubicBezTo>
                      <a:pt x="428371" y="2589247"/>
                      <a:pt x="0" y="2160749"/>
                      <a:pt x="0" y="1294624"/>
                    </a:cubicBezTo>
                    <a:lnTo>
                      <a:pt x="0" y="1294624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1294624"/>
                    </a:cubicBezTo>
                    <a:lnTo>
                      <a:pt x="13335366" y="1294624"/>
                    </a:lnTo>
                    <a:cubicBezTo>
                      <a:pt x="13335366" y="2160749"/>
                      <a:pt x="12906869" y="2589247"/>
                      <a:pt x="12378421" y="2589247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0"/>
                <a:ext cx="13360766" cy="2614647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2614647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07324"/>
                    </a:cubicBezTo>
                    <a:cubicBezTo>
                      <a:pt x="0" y="2179672"/>
                      <a:pt x="434975" y="2614647"/>
                      <a:pt x="969645" y="2614647"/>
                    </a:cubicBezTo>
                    <a:lnTo>
                      <a:pt x="12391121" y="2614647"/>
                    </a:lnTo>
                    <a:cubicBezTo>
                      <a:pt x="12925792" y="2614647"/>
                      <a:pt x="13360766" y="2179672"/>
                      <a:pt x="13360766" y="1307324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2589247"/>
                    </a:moveTo>
                    <a:lnTo>
                      <a:pt x="969645" y="2589247"/>
                    </a:lnTo>
                    <a:cubicBezTo>
                      <a:pt x="448945" y="2589247"/>
                      <a:pt x="25400" y="2165702"/>
                      <a:pt x="25400" y="130732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1307324"/>
                    </a:cubicBezTo>
                    <a:cubicBezTo>
                      <a:pt x="13335366" y="2165702"/>
                      <a:pt x="12911821" y="2589247"/>
                      <a:pt x="12391121" y="258924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1003584" y="377612"/>
              <a:ext cx="14876787" cy="26155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6900">
                  <a:solidFill>
                    <a:srgbClr val="000000"/>
                  </a:solidFill>
                  <a:latin typeface="Alegreya"/>
                </a:rPr>
                <a:t>YETENEK SINAVI İLE ÖĞRENCİ ALAN LİSELER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76674" y="9258300"/>
            <a:ext cx="8400294" cy="1585556"/>
            <a:chOff x="0" y="0"/>
            <a:chExt cx="11200392" cy="2114074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00392" cy="211407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9066443" y="246619"/>
              <a:ext cx="1132804" cy="1099289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737688" y="422600"/>
              <a:ext cx="8158299" cy="6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8"/>
                </a:lnSpc>
                <a:spcBef>
                  <a:spcPct val="0"/>
                </a:spcBef>
              </a:pPr>
              <a:r>
                <a:rPr lang="en-US" sz="2884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77078" y="-1753319"/>
            <a:ext cx="6974237" cy="617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78449" y="8000298"/>
            <a:ext cx="5300301" cy="4425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65896" y="7673649"/>
            <a:ext cx="10268776" cy="11295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656228" y="5745550"/>
            <a:ext cx="4039081" cy="338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69461" flipH="1">
            <a:off x="14492639" y="870161"/>
            <a:ext cx="1968878" cy="21517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339865" flipH="1">
            <a:off x="2593408" y="6975336"/>
            <a:ext cx="1433799" cy="21642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22180" y="4154912"/>
            <a:ext cx="1135997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20"/>
              </a:lnSpc>
            </a:pPr>
            <a:r>
              <a:rPr lang="en-US" sz="15776" dirty="0">
                <a:solidFill>
                  <a:srgbClr val="FAA7A2"/>
                </a:solidFill>
                <a:latin typeface="Impact" pitchFamily="34" charset="0"/>
              </a:rPr>
              <a:t>Verimli Ders Çalışma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77078" y="5418626"/>
            <a:ext cx="584313" cy="1052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3243310" y="1496721"/>
            <a:ext cx="820851" cy="147901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405847" y="318353"/>
            <a:ext cx="11476305" cy="2470605"/>
            <a:chOff x="0" y="0"/>
            <a:chExt cx="15301741" cy="329414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6674865" y="0"/>
              <a:ext cx="1952011" cy="1894259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2360055"/>
              <a:ext cx="15301741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231F20"/>
                  </a:solidFill>
                  <a:latin typeface="Apple Juice"/>
                </a:rPr>
                <a:t>Besni Rehberlik ve Araştırma Merkezi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441169">
            <a:off x="-563956" y="151399"/>
            <a:ext cx="3161826" cy="2327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055510">
            <a:off x="217158" y="1348368"/>
            <a:ext cx="2188864" cy="17757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048087" y="7960010"/>
            <a:ext cx="770439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tr-TR" sz="4400" dirty="0">
                <a:solidFill>
                  <a:srgbClr val="84492D"/>
                </a:solidFill>
                <a:latin typeface="More Sugar"/>
              </a:rPr>
              <a:t>Öğrenc</a:t>
            </a:r>
            <a:r>
              <a:rPr lang="en-US" sz="4400" dirty="0">
                <a:solidFill>
                  <a:srgbClr val="84492D"/>
                </a:solidFill>
                <a:latin typeface="More Sugar"/>
              </a:rPr>
              <a:t>i Sunumu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4707" y="-1700164"/>
            <a:ext cx="4041996" cy="3400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37945" y="1782163"/>
            <a:ext cx="151637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altLang="tr-TR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lley"/>
              </a:rPr>
              <a:t>MOTİVASYON (İSTEK VE İNANMAK)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55249">
            <a:off x="15838645" y="-34065"/>
            <a:ext cx="2841310" cy="172964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366411" y="9221612"/>
            <a:ext cx="7522727" cy="1419915"/>
            <a:chOff x="0" y="0"/>
            <a:chExt cx="10030303" cy="18932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30303" cy="189322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8119284" y="220855"/>
              <a:ext cx="1014461" cy="984448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0622" y="369496"/>
              <a:ext cx="7306013" cy="601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6"/>
                </a:lnSpc>
                <a:spcBef>
                  <a:spcPct val="0"/>
                </a:spcBef>
              </a:pPr>
              <a:r>
                <a:rPr lang="en-US" sz="2583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A178F40B-FC67-649F-3813-CDAF2A4F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752" y="3570184"/>
            <a:ext cx="14325600" cy="48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3200" dirty="0">
                <a:solidFill>
                  <a:schemeClr val="tx2"/>
                </a:solidFill>
                <a:latin typeface="Trebuchet MS" panose="020B0603020202020204" pitchFamily="34" charset="0"/>
              </a:rPr>
              <a:t>Başarabilmek için önce başaracağınıza yürekten inanın .</a:t>
            </a:r>
          </a:p>
          <a:p>
            <a:pPr>
              <a:lnSpc>
                <a:spcPct val="200000"/>
              </a:lnSpc>
            </a:pPr>
            <a:endParaRPr lang="tr-TR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3200" b="1" dirty="0">
                <a:latin typeface="Comic Sans MS" panose="030F0702030302020204" pitchFamily="66" charset="0"/>
              </a:rPr>
              <a:t>Unutmayalım kazanmak yada kaybetmek önemli değildir. Önemli olan çabalamaktır. Siz gerekli çabayı gösterdiğinizde muhakkak başarırsınız. Asıl kaybedenler çabalamaktan vazgeçenler ve pes edenlerdir</a:t>
            </a:r>
            <a:endParaRPr lang="tr-TR" altLang="tr-T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4707" y="-1700164"/>
            <a:ext cx="4041996" cy="3400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31939" y="1700165"/>
            <a:ext cx="1208922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altLang="tr-TR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lley"/>
              </a:rPr>
              <a:t>AMAÇLARINIZI BELİRLEYİN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6267" r="53690"/>
          <a:stretch>
            <a:fillRect/>
          </a:stretch>
        </p:blipFill>
        <p:spPr>
          <a:xfrm>
            <a:off x="2860903" y="2580084"/>
            <a:ext cx="642940" cy="8438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4237370" y="415199"/>
            <a:ext cx="728523" cy="13126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55249">
            <a:off x="15838645" y="-34065"/>
            <a:ext cx="2841310" cy="172964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366411" y="9221612"/>
            <a:ext cx="7522727" cy="1419915"/>
            <a:chOff x="0" y="0"/>
            <a:chExt cx="10030303" cy="18932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30303" cy="189322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8119284" y="220855"/>
              <a:ext cx="1014461" cy="984448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0622" y="369496"/>
              <a:ext cx="7306013" cy="601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6"/>
                </a:lnSpc>
                <a:spcBef>
                  <a:spcPct val="0"/>
                </a:spcBef>
              </a:pPr>
              <a:r>
                <a:rPr lang="en-US" sz="2583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A178F40B-FC67-649F-3813-CDAF2A4F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752" y="3570184"/>
            <a:ext cx="14325600" cy="430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0" indent="-9144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4800" b="1" dirty="0">
                <a:latin typeface="Comic Sans MS" panose="030F0702030302020204" pitchFamily="66" charset="0"/>
              </a:rPr>
              <a:t>Dikkatimizin dağılmamasına</a:t>
            </a:r>
          </a:p>
          <a:p>
            <a:pPr marL="914400" indent="-9144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4800" b="1" dirty="0">
                <a:latin typeface="Comic Sans MS" panose="030F0702030302020204" pitchFamily="66" charset="0"/>
              </a:rPr>
              <a:t>Daha az hayal kurmamıza</a:t>
            </a:r>
          </a:p>
          <a:p>
            <a:pPr marL="914400" indent="-9144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altLang="tr-TR" sz="4800" b="1" dirty="0">
                <a:latin typeface="Comic Sans MS" panose="030F0702030302020204" pitchFamily="66" charset="0"/>
              </a:rPr>
              <a:t>Planlı ve programlı çalışmamıza yardım eder</a:t>
            </a:r>
          </a:p>
        </p:txBody>
      </p:sp>
    </p:spTree>
    <p:extLst>
      <p:ext uri="{BB962C8B-B14F-4D97-AF65-F5344CB8AC3E}">
        <p14:creationId xmlns:p14="http://schemas.microsoft.com/office/powerpoint/2010/main" val="237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4707" y="-1700164"/>
            <a:ext cx="4041996" cy="34003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23447">
            <a:off x="-103612" y="2593548"/>
            <a:ext cx="1435265" cy="2142187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71982" y="3900213"/>
            <a:ext cx="3142091" cy="314207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467" r="-24467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593985" y="3900213"/>
            <a:ext cx="3142091" cy="314207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8242" r="-79671" b="-14581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615988" y="3900213"/>
            <a:ext cx="3142091" cy="314207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0658" r="-10658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637992" y="3900213"/>
            <a:ext cx="3142091" cy="314207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7264" r="-1726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4376913" y="1526607"/>
            <a:ext cx="8718326" cy="104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</a:pPr>
            <a:r>
              <a:rPr lang="en-US" sz="86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ey"/>
              </a:rPr>
              <a:t>ÇALIŞMA ORTAMI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66267" r="53690"/>
          <a:stretch>
            <a:fillRect/>
          </a:stretch>
        </p:blipFill>
        <p:spPr>
          <a:xfrm>
            <a:off x="3845396" y="2199051"/>
            <a:ext cx="642940" cy="8438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2909469" y="434189"/>
            <a:ext cx="728523" cy="13126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5249">
            <a:off x="15838645" y="-34065"/>
            <a:ext cx="2841310" cy="172964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88034" y="7394717"/>
            <a:ext cx="3769076" cy="569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>
                <a:solidFill>
                  <a:srgbClr val="84492D"/>
                </a:solidFill>
                <a:latin typeface="Mont"/>
              </a:rPr>
              <a:t>İyi aydınlatılmalı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99079" y="7394717"/>
            <a:ext cx="3769076" cy="140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>
                <a:solidFill>
                  <a:srgbClr val="84492D"/>
                </a:solidFill>
                <a:latin typeface="Mont"/>
              </a:rPr>
              <a:t>Çok soğuk yada aşırı sıcak olmamalı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37992" y="7431404"/>
            <a:ext cx="3142091" cy="182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>
                <a:solidFill>
                  <a:srgbClr val="84492D"/>
                </a:solidFill>
                <a:latin typeface="Mont"/>
              </a:rPr>
              <a:t>Bilgisayar, tv. telefon gibi araçlar kapalı tutulmalı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79433" y="7394717"/>
            <a:ext cx="4027331" cy="182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>
                <a:solidFill>
                  <a:srgbClr val="84492D"/>
                </a:solidFill>
                <a:latin typeface="Mont"/>
              </a:rPr>
              <a:t>Masa üzerinde dersle ilgi materyaller kitapları bulunmalı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366411" y="9221612"/>
            <a:ext cx="7522727" cy="1419915"/>
            <a:chOff x="0" y="0"/>
            <a:chExt cx="10030303" cy="18932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30303" cy="189322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8119284" y="220855"/>
              <a:ext cx="1014461" cy="984448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0622" y="369496"/>
              <a:ext cx="7306013" cy="601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6"/>
                </a:lnSpc>
                <a:spcBef>
                  <a:spcPct val="0"/>
                </a:spcBef>
              </a:pPr>
              <a:r>
                <a:rPr lang="en-US" sz="2583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4707" y="-1700164"/>
            <a:ext cx="4041996" cy="3400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16206" y="1681772"/>
            <a:ext cx="16655587" cy="104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</a:pPr>
            <a:r>
              <a:rPr lang="en-US" sz="86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ey"/>
              </a:rPr>
              <a:t>ÇALIŞMA</a:t>
            </a:r>
            <a:r>
              <a:rPr lang="tr-TR" sz="86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ey"/>
              </a:rPr>
              <a:t> PLANININ HAZIRLANMASI</a:t>
            </a:r>
            <a:endParaRPr lang="en-US" sz="8617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lley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55249">
            <a:off x="15838645" y="-34065"/>
            <a:ext cx="2841310" cy="172964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366411" y="9221612"/>
            <a:ext cx="7522727" cy="1419915"/>
            <a:chOff x="0" y="0"/>
            <a:chExt cx="10030303" cy="18932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030303" cy="189322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8119284" y="220855"/>
              <a:ext cx="1014461" cy="984448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0622" y="369496"/>
              <a:ext cx="7306013" cy="601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6"/>
                </a:lnSpc>
                <a:spcBef>
                  <a:spcPct val="0"/>
                </a:spcBef>
              </a:pPr>
              <a:r>
                <a:rPr lang="en-US" sz="2583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graphicFrame>
        <p:nvGraphicFramePr>
          <p:cNvPr id="26" name="Diyagram 25">
            <a:extLst>
              <a:ext uri="{FF2B5EF4-FFF2-40B4-BE49-F238E27FC236}">
                <a16:creationId xmlns:a16="http://schemas.microsoft.com/office/drawing/2014/main" xmlns="" id="{AAECED73-85FD-30E6-A0D8-C9724581C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924358"/>
              </p:ext>
            </p:extLst>
          </p:nvPr>
        </p:nvGraphicFramePr>
        <p:xfrm>
          <a:off x="1574342" y="2519855"/>
          <a:ext cx="15139316" cy="694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40F37F0F-55FC-5C52-288B-1F2BC67E88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6861781"/>
            <a:ext cx="280440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4000500" y="-819978"/>
            <a:ext cx="10287000" cy="119269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3462" y="7671213"/>
            <a:ext cx="20574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68202" y="1028700"/>
            <a:ext cx="1190805" cy="16860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17994">
            <a:off x="15964656" y="508608"/>
            <a:ext cx="1110806" cy="84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0106">
            <a:off x="15186815" y="1275542"/>
            <a:ext cx="1918234" cy="17599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97462" y="2253092"/>
            <a:ext cx="7693076" cy="59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59"/>
              </a:lnSpc>
              <a:spcBef>
                <a:spcPct val="0"/>
              </a:spcBef>
            </a:pPr>
            <a:r>
              <a:rPr lang="en-US" sz="11659" spc="58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rikhand Bold"/>
              </a:rPr>
              <a:t>Sınava Girmek Zorunlu Değildir.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90856" y="2404746"/>
            <a:ext cx="1268151" cy="11113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566105">
            <a:off x="1401954" y="501397"/>
            <a:ext cx="2601827" cy="21107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434720">
            <a:off x="14378318" y="7339529"/>
            <a:ext cx="2601827" cy="211073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729931" y="9506645"/>
            <a:ext cx="5898600" cy="1113361"/>
            <a:chOff x="0" y="0"/>
            <a:chExt cx="7864799" cy="148448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864799" cy="14844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6366363" y="173173"/>
              <a:ext cx="795443" cy="771909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517997" y="299791"/>
              <a:ext cx="5728673" cy="46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13845" y="-872406"/>
            <a:ext cx="3846287" cy="3235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33185" y="7481989"/>
            <a:ext cx="4336786" cy="29544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4064154" y="515706"/>
            <a:ext cx="728523" cy="13126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66267" r="53690"/>
          <a:stretch>
            <a:fillRect/>
          </a:stretch>
        </p:blipFill>
        <p:spPr>
          <a:xfrm>
            <a:off x="3352800" y="1828176"/>
            <a:ext cx="642940" cy="84382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95400" y="1225867"/>
            <a:ext cx="15087600" cy="2048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</a:pPr>
            <a:r>
              <a:rPr lang="tr-TR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ey"/>
              </a:rPr>
              <a:t>Etkili Okuma Yöntemi </a:t>
            </a:r>
          </a:p>
          <a:p>
            <a:pPr algn="ctr">
              <a:lnSpc>
                <a:spcPts val="7755"/>
              </a:lnSpc>
            </a:pPr>
            <a:r>
              <a:rPr lang="tr-TR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ley"/>
              </a:rPr>
              <a:t>ISOAT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lley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519717" y="9294013"/>
            <a:ext cx="8400294" cy="1585556"/>
            <a:chOff x="0" y="0"/>
            <a:chExt cx="11200392" cy="211407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00392" cy="211407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9066443" y="246619"/>
              <a:ext cx="1132804" cy="1099289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737688" y="422600"/>
              <a:ext cx="8158299" cy="6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8"/>
                </a:lnSpc>
                <a:spcBef>
                  <a:spcPct val="0"/>
                </a:spcBef>
              </a:pPr>
              <a:r>
                <a:rPr lang="en-US" sz="2884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A9A14297-8EAE-E71E-8C20-F2A6FC2D83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85831" y="7999315"/>
            <a:ext cx="2219137" cy="1611648"/>
          </a:xfrm>
          <a:prstGeom prst="rect">
            <a:avLst/>
          </a:prstGeom>
        </p:spPr>
      </p:pic>
      <p:graphicFrame>
        <p:nvGraphicFramePr>
          <p:cNvPr id="22" name="Diyagram 21">
            <a:extLst>
              <a:ext uri="{FF2B5EF4-FFF2-40B4-BE49-F238E27FC236}">
                <a16:creationId xmlns:a16="http://schemas.microsoft.com/office/drawing/2014/main" xmlns="" id="{71134007-A98A-1528-4B25-71CAC0399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013784"/>
              </p:ext>
            </p:extLst>
          </p:nvPr>
        </p:nvGraphicFramePr>
        <p:xfrm>
          <a:off x="-304800" y="3328147"/>
          <a:ext cx="18897600" cy="568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0488843" y="9055971"/>
            <a:ext cx="8400294" cy="1585556"/>
            <a:chOff x="0" y="0"/>
            <a:chExt cx="11200392" cy="211407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00392" cy="211407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066443" y="246619"/>
              <a:ext cx="1132804" cy="1099289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737688" y="422600"/>
              <a:ext cx="8158299" cy="6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8"/>
                </a:lnSpc>
                <a:spcBef>
                  <a:spcPct val="0"/>
                </a:spcBef>
              </a:pPr>
              <a:r>
                <a:rPr lang="en-US" sz="2884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pic>
        <p:nvPicPr>
          <p:cNvPr id="10" name="İçerik Yer Tutucusu 3">
            <a:extLst>
              <a:ext uri="{FF2B5EF4-FFF2-40B4-BE49-F238E27FC236}">
                <a16:creationId xmlns:a16="http://schemas.microsoft.com/office/drawing/2014/main" xmlns="" id="{F8EF5007-82EF-AF54-C0B3-7556A2A2F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79" y="99695"/>
            <a:ext cx="15689317" cy="895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93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161753">
            <a:off x="1813319" y="3289818"/>
            <a:ext cx="14789605" cy="2549263"/>
            <a:chOff x="92076" y="436936"/>
            <a:chExt cx="19719474" cy="3399017"/>
          </a:xfrm>
        </p:grpSpPr>
        <p:sp>
          <p:nvSpPr>
            <p:cNvPr id="8" name="AutoShape 8"/>
            <p:cNvSpPr/>
            <p:nvPr/>
          </p:nvSpPr>
          <p:spPr>
            <a:xfrm>
              <a:off x="623646" y="436936"/>
              <a:ext cx="18765071" cy="2786796"/>
            </a:xfrm>
            <a:prstGeom prst="rect">
              <a:avLst/>
            </a:prstGeom>
            <a:solidFill>
              <a:srgbClr val="FFDCF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482187" y="526170"/>
              <a:ext cx="17047988" cy="2598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40"/>
                </a:lnSpc>
              </a:pPr>
              <a:endParaRPr/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2018689">
              <a:off x="92076" y="463166"/>
              <a:ext cx="1950767" cy="92218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715313">
              <a:off x="18123834" y="1599221"/>
              <a:ext cx="1687716" cy="2236732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61552" y="2498113"/>
            <a:ext cx="1714964" cy="16681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488843" y="9055971"/>
            <a:ext cx="8400294" cy="1585556"/>
            <a:chOff x="0" y="0"/>
            <a:chExt cx="11200392" cy="211407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00392" cy="211407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066443" y="246619"/>
              <a:ext cx="1132804" cy="1099289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737688" y="422600"/>
              <a:ext cx="8158299" cy="6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8"/>
                </a:lnSpc>
                <a:spcBef>
                  <a:spcPct val="0"/>
                </a:spcBef>
              </a:pPr>
              <a:r>
                <a:rPr lang="en-US" sz="2884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19" name="TextBox 5"/>
          <p:cNvSpPr txBox="1"/>
          <p:nvPr/>
        </p:nvSpPr>
        <p:spPr>
          <a:xfrm rot="21403263">
            <a:off x="3756103" y="3655312"/>
            <a:ext cx="10897808" cy="153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0"/>
              </a:lnSpc>
            </a:pPr>
            <a:r>
              <a:rPr lang="en-US" sz="9300" dirty="0">
                <a:solidFill>
                  <a:srgbClr val="C00000"/>
                </a:solidFill>
                <a:latin typeface="Adigiana Toybox Bold"/>
              </a:rPr>
              <a:t>TEŞEKKÜRLER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13257" y="159641"/>
            <a:ext cx="1861487" cy="18064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07126" y="3064797"/>
            <a:ext cx="4803874" cy="1168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40"/>
              </a:lnSpc>
              <a:spcBef>
                <a:spcPct val="0"/>
              </a:spcBef>
            </a:pPr>
            <a:r>
              <a:rPr lang="en-US" sz="6957" u="sng" dirty="0">
                <a:solidFill>
                  <a:srgbClr val="942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Toybox"/>
              </a:rPr>
              <a:t>İLETİŞİM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38882" y="3964148"/>
            <a:ext cx="13760699" cy="6322852"/>
            <a:chOff x="0" y="0"/>
            <a:chExt cx="18347599" cy="843046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16" r="216"/>
            <a:stretch>
              <a:fillRect/>
            </a:stretch>
          </p:blipFill>
          <p:spPr>
            <a:xfrm>
              <a:off x="0" y="0"/>
              <a:ext cx="18347599" cy="843046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894509">
              <a:off x="13096718" y="4801572"/>
              <a:ext cx="891011" cy="89101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 rot="-2906241">
              <a:off x="13611309" y="4794050"/>
              <a:ext cx="2931651" cy="73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2914">
                  <a:solidFill>
                    <a:srgbClr val="000000"/>
                  </a:solidFill>
                  <a:latin typeface="Mont Bold"/>
                </a:rPr>
                <a:t>@besniram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227332">
              <a:off x="1322311" y="3485145"/>
              <a:ext cx="3840046" cy="2926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5"/>
                </a:lnSpc>
              </a:pPr>
              <a:endParaRPr/>
            </a:p>
            <a:p>
              <a:pPr algn="ctr">
                <a:lnSpc>
                  <a:spcPts val="2965"/>
                </a:lnSpc>
              </a:pPr>
              <a:r>
                <a:rPr lang="en-US" sz="2180" spc="152">
                  <a:solidFill>
                    <a:srgbClr val="088344"/>
                  </a:solidFill>
                  <a:latin typeface="Mont Bold"/>
                </a:rPr>
                <a:t>Adres : </a:t>
              </a:r>
            </a:p>
            <a:p>
              <a:pPr algn="ctr">
                <a:lnSpc>
                  <a:spcPts val="2829"/>
                </a:lnSpc>
                <a:spcBef>
                  <a:spcPct val="0"/>
                </a:spcBef>
              </a:pPr>
              <a:r>
                <a:rPr lang="en-US" sz="2080" spc="145">
                  <a:solidFill>
                    <a:srgbClr val="000000"/>
                  </a:solidFill>
                  <a:latin typeface="Mont Bold"/>
                </a:rPr>
                <a:t>Ali Erdemoğlu Mah. 118 Sk. No: 6/3 İç Kapı No: 2 </a:t>
              </a:r>
            </a:p>
            <a:p>
              <a:pPr algn="ctr">
                <a:lnSpc>
                  <a:spcPts val="2829"/>
                </a:lnSpc>
                <a:spcBef>
                  <a:spcPct val="0"/>
                </a:spcBef>
              </a:pPr>
              <a:r>
                <a:rPr lang="en-US" sz="2080" spc="145">
                  <a:solidFill>
                    <a:srgbClr val="000000"/>
                  </a:solidFill>
                  <a:latin typeface="Mont Bold"/>
                </a:rPr>
                <a:t>Besni / ADIYAMAN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27871" y="4181042"/>
              <a:ext cx="875924" cy="87592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 rot="-641919">
              <a:off x="7949580" y="4906007"/>
              <a:ext cx="2990569" cy="1981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4"/>
                </a:lnSpc>
                <a:spcBef>
                  <a:spcPct val="0"/>
                </a:spcBef>
              </a:pPr>
              <a:r>
                <a:rPr lang="en-US" sz="2804" spc="196">
                  <a:solidFill>
                    <a:srgbClr val="F9A72B"/>
                  </a:solidFill>
                  <a:latin typeface="Mont Bold"/>
                </a:rPr>
                <a:t>Telefon :</a:t>
              </a:r>
              <a:r>
                <a:rPr lang="en-US" sz="2804" spc="196">
                  <a:solidFill>
                    <a:srgbClr val="088344"/>
                  </a:solidFill>
                  <a:latin typeface="Mont Bold"/>
                </a:rPr>
                <a:t> </a:t>
              </a:r>
              <a:r>
                <a:rPr lang="en-US" sz="2804" spc="196">
                  <a:solidFill>
                    <a:srgbClr val="000000"/>
                  </a:solidFill>
                  <a:latin typeface="Mont Bold"/>
                </a:rPr>
                <a:t>0416 (311) 20 60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99581" y="3188622"/>
            <a:ext cx="4114800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0800000">
            <a:off x="-1827129" y="-926178"/>
            <a:ext cx="4114800" cy="822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b="41956"/>
          <a:stretch>
            <a:fillRect/>
          </a:stretch>
        </p:blipFill>
        <p:spPr>
          <a:xfrm rot="1401372">
            <a:off x="1292228" y="7810754"/>
            <a:ext cx="1535674" cy="1646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421396" y="2405286"/>
            <a:ext cx="7445208" cy="4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3200">
                <a:solidFill>
                  <a:srgbClr val="262103"/>
                </a:solidFill>
                <a:latin typeface="Apple Juice"/>
              </a:rPr>
              <a:t>Besni Rehberlik ve Araştırma Merkezi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b="41956"/>
          <a:stretch>
            <a:fillRect/>
          </a:stretch>
        </p:blipFill>
        <p:spPr>
          <a:xfrm rot="1401372">
            <a:off x="13539549" y="3951559"/>
            <a:ext cx="1535674" cy="1646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682914" y="3822573"/>
            <a:ext cx="5273549" cy="8239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6507225" y="3822573"/>
            <a:ext cx="5273549" cy="8239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2331537" y="3822573"/>
            <a:ext cx="5273549" cy="8239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0000">
            <a:off x="-903807" y="8701531"/>
            <a:ext cx="314969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919" t="22341" b="21271"/>
          <a:stretch>
            <a:fillRect/>
          </a:stretch>
        </p:blipFill>
        <p:spPr>
          <a:xfrm>
            <a:off x="1812800" y="657060"/>
            <a:ext cx="14445277" cy="2281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79862" y="6807979"/>
            <a:ext cx="2879654" cy="3246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98450" y="5776871"/>
            <a:ext cx="4691100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200" spc="110">
                <a:solidFill>
                  <a:srgbClr val="000000"/>
                </a:solidFill>
                <a:latin typeface="Open Sauce"/>
              </a:rPr>
              <a:t>Eğitim Bölgesi ve Adrese Dayalı Yerleştirme Sistemi</a:t>
            </a:r>
          </a:p>
          <a:p>
            <a:pPr algn="ctr">
              <a:lnSpc>
                <a:spcPts val="3740"/>
              </a:lnSpc>
            </a:pPr>
            <a:endParaRPr lang="en-US" sz="2200" spc="11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62635" y="5776871"/>
            <a:ext cx="3834332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200" spc="110">
                <a:solidFill>
                  <a:srgbClr val="000000"/>
                </a:solidFill>
                <a:latin typeface="Open Sauce"/>
              </a:rPr>
              <a:t>Güzel Sanatlar Lisesi </a:t>
            </a:r>
          </a:p>
          <a:p>
            <a:pPr algn="ctr">
              <a:lnSpc>
                <a:spcPts val="3740"/>
              </a:lnSpc>
            </a:pPr>
            <a:r>
              <a:rPr lang="en-US" sz="2200" spc="110">
                <a:solidFill>
                  <a:srgbClr val="000000"/>
                </a:solidFill>
                <a:latin typeface="Open Sauce"/>
              </a:rPr>
              <a:t>Spor Lisesi</a:t>
            </a:r>
          </a:p>
          <a:p>
            <a:pPr algn="ctr">
              <a:lnSpc>
                <a:spcPts val="3740"/>
              </a:lnSpc>
            </a:pPr>
            <a:endParaRPr lang="en-US" sz="2200" spc="110">
              <a:solidFill>
                <a:srgbClr val="000000"/>
              </a:solidFill>
              <a:latin typeface="Open Sauce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04173" y="6970287"/>
            <a:ext cx="2879654" cy="3246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39974" y="6970287"/>
            <a:ext cx="2879654" cy="3246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6877"/>
          <a:stretch>
            <a:fillRect/>
          </a:stretch>
        </p:blipFill>
        <p:spPr>
          <a:xfrm>
            <a:off x="12575212" y="8124535"/>
            <a:ext cx="4786198" cy="138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7499985"/>
            <a:ext cx="2862425" cy="690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34281" y="8333420"/>
            <a:ext cx="2862425" cy="6905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839863" y="9166855"/>
            <a:ext cx="2862425" cy="690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16877"/>
          <a:stretch>
            <a:fillRect/>
          </a:stretch>
        </p:blipFill>
        <p:spPr>
          <a:xfrm>
            <a:off x="6703352" y="8124535"/>
            <a:ext cx="4786198" cy="13891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262430">
            <a:off x="6398411" y="3284220"/>
            <a:ext cx="609883" cy="114353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49919" y="3460483"/>
            <a:ext cx="1262880" cy="127725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028641" y="3536437"/>
            <a:ext cx="1177854" cy="112534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434281" y="4671058"/>
            <a:ext cx="377081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 spc="159">
                <a:solidFill>
                  <a:srgbClr val="FFFFFF"/>
                </a:solidFill>
                <a:latin typeface="Halley"/>
              </a:rPr>
              <a:t>Nitelikli Liseler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98450" y="4671058"/>
            <a:ext cx="469110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 spc="159">
                <a:solidFill>
                  <a:srgbClr val="1C080A"/>
                </a:solidFill>
                <a:latin typeface="Halley"/>
              </a:rPr>
              <a:t>Diğer Liseler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18888" y="4428170"/>
            <a:ext cx="429884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 spc="159">
                <a:solidFill>
                  <a:srgbClr val="FFFFFF"/>
                </a:solidFill>
                <a:latin typeface="Halley"/>
              </a:rPr>
              <a:t>Yetenek Sınavı ile Öğrenci Alan Liseler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4451" y="5776871"/>
            <a:ext cx="4230476" cy="88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200" spc="110">
                <a:solidFill>
                  <a:srgbClr val="000000"/>
                </a:solidFill>
                <a:latin typeface="Open Sauce"/>
              </a:rPr>
              <a:t>Merkezi Sınavla Yerleştirme</a:t>
            </a:r>
          </a:p>
          <a:p>
            <a:pPr algn="ctr">
              <a:lnSpc>
                <a:spcPts val="3740"/>
              </a:lnSpc>
            </a:pPr>
            <a:endParaRPr lang="en-US" sz="2200" spc="11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473543" y="942975"/>
            <a:ext cx="13123792" cy="162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231F20"/>
                </a:solidFill>
                <a:latin typeface="Adigiana Toybox"/>
              </a:rPr>
              <a:t>LİSELERE YERLEŞTİRME NASIL YAPILACAK?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06495" y="8290459"/>
            <a:ext cx="394661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9"/>
              </a:lnSpc>
              <a:spcBef>
                <a:spcPct val="0"/>
              </a:spcBef>
            </a:pPr>
            <a:r>
              <a:rPr lang="en-US" sz="2316">
                <a:solidFill>
                  <a:srgbClr val="000000"/>
                </a:solidFill>
                <a:latin typeface="Alegreya"/>
              </a:rPr>
              <a:t>Güzel Sanatlar Lisesi kendi yaptığı yetenek sınavı sonucunda öğrenci almaktadır.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08194" y="7626757"/>
            <a:ext cx="1370112" cy="38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000000"/>
                </a:solidFill>
                <a:latin typeface="Alegreya"/>
              </a:rPr>
              <a:t>Fen Liseleri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57755" y="8505271"/>
            <a:ext cx="1963341" cy="29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1794" dirty="0" err="1">
                <a:solidFill>
                  <a:srgbClr val="000000"/>
                </a:solidFill>
                <a:latin typeface="Alegreya"/>
              </a:rPr>
              <a:t>Sosyal</a:t>
            </a:r>
            <a:r>
              <a:rPr lang="en-US" sz="1794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94" dirty="0" err="1">
                <a:solidFill>
                  <a:srgbClr val="000000"/>
                </a:solidFill>
                <a:latin typeface="Alegreya"/>
              </a:rPr>
              <a:t>Bilimler</a:t>
            </a:r>
            <a:r>
              <a:rPr lang="en-US" sz="1794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1794" dirty="0" err="1">
                <a:solidFill>
                  <a:srgbClr val="000000"/>
                </a:solidFill>
                <a:latin typeface="Alegreya"/>
              </a:rPr>
              <a:t>Lisesi</a:t>
            </a:r>
            <a:endParaRPr lang="en-US" sz="1794" dirty="0">
              <a:solidFill>
                <a:srgbClr val="000000"/>
              </a:solidFill>
              <a:latin typeface="Alegrey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615629" y="9295149"/>
            <a:ext cx="1654225" cy="38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000000"/>
                </a:solidFill>
                <a:latin typeface="Alegreya"/>
              </a:rPr>
              <a:t>Proje Okulları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43446" y="8277759"/>
            <a:ext cx="4146104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legreya"/>
              </a:rPr>
              <a:t>Sınavla öğrenci alan liselere giremeyenler, evlerine en yakın </a:t>
            </a:r>
            <a:r>
              <a:rPr lang="en-US" sz="1999">
                <a:solidFill>
                  <a:srgbClr val="000000"/>
                </a:solidFill>
                <a:latin typeface="Alegreya Bold"/>
              </a:rPr>
              <a:t>en az 3 en fazla 5 okulu</a:t>
            </a:r>
            <a:r>
              <a:rPr lang="en-US" sz="1999">
                <a:solidFill>
                  <a:srgbClr val="000000"/>
                </a:solidFill>
                <a:latin typeface="Alegreya"/>
              </a:rPr>
              <a:t> tercih edebilirler.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2575212" y="9557459"/>
            <a:ext cx="6365413" cy="1201472"/>
            <a:chOff x="0" y="0"/>
            <a:chExt cx="8487217" cy="160196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487217" cy="160196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>
            <a:xfrm>
              <a:off x="6870195" y="186878"/>
              <a:ext cx="858394" cy="832998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558991" y="318514"/>
              <a:ext cx="6182039" cy="503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185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1606"/>
          <a:stretch>
            <a:fillRect/>
          </a:stretch>
        </p:blipFill>
        <p:spPr>
          <a:xfrm rot="5400000">
            <a:off x="4572223" y="2812305"/>
            <a:ext cx="9366662" cy="18511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68792" y="3348881"/>
            <a:ext cx="15034622" cy="6025849"/>
            <a:chOff x="0" y="0"/>
            <a:chExt cx="4685978" cy="803446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685978" cy="8034466"/>
              <a:chOff x="0" y="0"/>
              <a:chExt cx="1448883" cy="248422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48883" cy="2484220"/>
              </a:xfrm>
              <a:custGeom>
                <a:avLst/>
                <a:gdLst/>
                <a:ahLst/>
                <a:cxnLst/>
                <a:rect l="l" t="t" r="r" b="b"/>
                <a:pathLst>
                  <a:path w="1448883" h="2484220">
                    <a:moveTo>
                      <a:pt x="1324423" y="2484220"/>
                    </a:moveTo>
                    <a:lnTo>
                      <a:pt x="124460" y="2484220"/>
                    </a:lnTo>
                    <a:cubicBezTo>
                      <a:pt x="55880" y="2484220"/>
                      <a:pt x="0" y="2428340"/>
                      <a:pt x="0" y="23597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24423" y="0"/>
                    </a:lnTo>
                    <a:cubicBezTo>
                      <a:pt x="1393003" y="0"/>
                      <a:pt x="1448883" y="55880"/>
                      <a:pt x="1448883" y="124460"/>
                    </a:cubicBezTo>
                    <a:lnTo>
                      <a:pt x="1448883" y="2359760"/>
                    </a:lnTo>
                    <a:cubicBezTo>
                      <a:pt x="1448883" y="2428340"/>
                      <a:pt x="1393003" y="2484220"/>
                      <a:pt x="1324423" y="24842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77744" y="1106437"/>
              <a:ext cx="3330491" cy="689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Puan</a:t>
              </a:r>
              <a:r>
                <a:rPr lang="en-US" sz="2400" dirty="0">
                  <a:solidFill>
                    <a:srgbClr val="000000"/>
                  </a:solidFill>
                  <a:latin typeface="Alegreya Bold"/>
                </a:rPr>
                <a:t> üstünlüğüne</a:t>
              </a: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 göre yerleştirilirler.</a:t>
              </a:r>
            </a:p>
            <a:p>
              <a:endParaRPr lang="en-US" sz="2400" dirty="0">
                <a:solidFill>
                  <a:srgbClr val="000000"/>
                </a:solidFill>
                <a:latin typeface="Alegreya"/>
              </a:endParaRPr>
            </a:p>
            <a:p>
              <a:r>
                <a:rPr lang="en-US" sz="2400" dirty="0">
                  <a:solidFill>
                    <a:srgbClr val="355FB5"/>
                  </a:solidFill>
                  <a:latin typeface="Alegreya Bold"/>
                </a:rPr>
                <a:t>Puanların eşit olduğu durumlarda ise;</a:t>
              </a:r>
            </a:p>
            <a:p>
              <a:pPr marL="318143" lvl="1" indent="-159072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Okul Başarı Puanına (OBP), </a:t>
              </a:r>
            </a:p>
            <a:p>
              <a:endParaRPr lang="en-US" sz="2400" dirty="0">
                <a:solidFill>
                  <a:srgbClr val="000000"/>
                </a:solidFill>
                <a:latin typeface="Alegreya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Alegreya Bold"/>
                </a:rPr>
                <a:t>EŞİTLİK OLDUĞU TAKDİRDE,</a:t>
              </a: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 </a:t>
              </a:r>
            </a:p>
            <a:p>
              <a:pPr marL="318143" lvl="1" indent="-159072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Sırası ile 8.sınıf, 7. sınıf, 6. sınıf Yıl Sonu Başarı Puanına (YBP), </a:t>
              </a:r>
            </a:p>
            <a:p>
              <a:endParaRPr lang="en-US" sz="2400" dirty="0">
                <a:solidFill>
                  <a:srgbClr val="000000"/>
                </a:solidFill>
                <a:latin typeface="Alegreya"/>
              </a:endParaRPr>
            </a:p>
            <a:p>
              <a:r>
                <a:rPr lang="en-US" sz="2400" dirty="0">
                  <a:solidFill>
                    <a:srgbClr val="000000"/>
                  </a:solidFill>
                  <a:latin typeface="Alegreya Bold"/>
                </a:rPr>
                <a:t>EŞİTLİĞİN DEVAMI HALİNDE,</a:t>
              </a:r>
            </a:p>
            <a:p>
              <a:pPr marL="318143" lvl="1" indent="-159072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Özürsüz devamsızlık, </a:t>
              </a:r>
            </a:p>
            <a:p>
              <a:pPr marL="318143" lvl="1" indent="-159072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Tercih önceliği, </a:t>
              </a:r>
            </a:p>
            <a:p>
              <a:pPr marL="318143" lvl="1" indent="-159072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Alegreya"/>
                </a:rPr>
                <a:t>Öğrencinin yaşına bakılır. Yaşı ufak olan önceliklidir.</a:t>
              </a:r>
            </a:p>
            <a:p>
              <a:endParaRPr lang="en-US" sz="2000" dirty="0">
                <a:solidFill>
                  <a:srgbClr val="000000"/>
                </a:solidFill>
                <a:latin typeface="Alegreya"/>
              </a:endParaRPr>
            </a:p>
            <a:p>
              <a:pPr algn="ctr"/>
              <a:endParaRPr lang="en-US" sz="2000" dirty="0">
                <a:solidFill>
                  <a:srgbClr val="000000"/>
                </a:solidFill>
                <a:latin typeface="Alegreya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69634" y="3282168"/>
            <a:ext cx="986374" cy="988533"/>
            <a:chOff x="0" y="0"/>
            <a:chExt cx="1315165" cy="131804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15165" cy="131804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315165" cy="131804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C97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85992" y="331498"/>
              <a:ext cx="943180" cy="626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1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11467" y="3423758"/>
            <a:ext cx="702707" cy="705352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11943710" y="9542271"/>
            <a:ext cx="6895811" cy="1301584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1"/>
            <a:ext cx="6895811" cy="1301584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52" name="object 5"/>
          <p:cNvSpPr txBox="1">
            <a:spLocks/>
          </p:cNvSpPr>
          <p:nvPr/>
        </p:nvSpPr>
        <p:spPr>
          <a:xfrm>
            <a:off x="2711303" y="2753395"/>
            <a:ext cx="1371561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 </a:t>
            </a: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ALACAK OKUL TÜRLERİ</a:t>
            </a:r>
            <a:r>
              <a:rPr lang="tr-TR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NEDİR?</a:t>
            </a:r>
          </a:p>
        </p:txBody>
      </p:sp>
      <p:sp>
        <p:nvSpPr>
          <p:cNvPr id="53" name="object 6"/>
          <p:cNvSpPr/>
          <p:nvPr/>
        </p:nvSpPr>
        <p:spPr>
          <a:xfrm>
            <a:off x="9223199" y="2726090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7"/>
          <p:cNvGrpSpPr/>
          <p:nvPr/>
        </p:nvGrpSpPr>
        <p:grpSpPr>
          <a:xfrm>
            <a:off x="9463228" y="4630130"/>
            <a:ext cx="5167866" cy="730250"/>
            <a:chOff x="5081961" y="1412932"/>
            <a:chExt cx="3425825" cy="730250"/>
          </a:xfrm>
        </p:grpSpPr>
        <p:sp>
          <p:nvSpPr>
            <p:cNvPr id="55" name="object 8"/>
            <p:cNvSpPr/>
            <p:nvPr/>
          </p:nvSpPr>
          <p:spPr>
            <a:xfrm>
              <a:off x="5087111" y="1418082"/>
              <a:ext cx="3415665" cy="719455"/>
            </a:xfrm>
            <a:custGeom>
              <a:avLst/>
              <a:gdLst/>
              <a:ahLst/>
              <a:cxnLst/>
              <a:rect l="l" t="t" r="r" b="b"/>
              <a:pathLst>
                <a:path w="3415665" h="719455">
                  <a:moveTo>
                    <a:pt x="3415284" y="685418"/>
                  </a:moveTo>
                  <a:lnTo>
                    <a:pt x="3411932" y="698646"/>
                  </a:lnTo>
                  <a:lnTo>
                    <a:pt x="3402853" y="709421"/>
                  </a:lnTo>
                  <a:lnTo>
                    <a:pt x="3389512" y="716672"/>
                  </a:lnTo>
                  <a:lnTo>
                    <a:pt x="3373373" y="719327"/>
                  </a:lnTo>
                  <a:lnTo>
                    <a:pt x="41910" y="719327"/>
                  </a:lnTo>
                  <a:lnTo>
                    <a:pt x="25288" y="716672"/>
                  </a:lnTo>
                  <a:lnTo>
                    <a:pt x="12001" y="709421"/>
                  </a:lnTo>
                  <a:lnTo>
                    <a:pt x="3190" y="698646"/>
                  </a:lnTo>
                  <a:lnTo>
                    <a:pt x="0" y="685418"/>
                  </a:lnTo>
                  <a:lnTo>
                    <a:pt x="0" y="33019"/>
                  </a:lnTo>
                  <a:lnTo>
                    <a:pt x="3190" y="19877"/>
                  </a:lnTo>
                  <a:lnTo>
                    <a:pt x="12001" y="9413"/>
                  </a:lnTo>
                  <a:lnTo>
                    <a:pt x="25288" y="2498"/>
                  </a:lnTo>
                  <a:lnTo>
                    <a:pt x="41910" y="0"/>
                  </a:lnTo>
                  <a:lnTo>
                    <a:pt x="3373373" y="0"/>
                  </a:lnTo>
                  <a:lnTo>
                    <a:pt x="3389512" y="2498"/>
                  </a:lnTo>
                  <a:lnTo>
                    <a:pt x="3402853" y="9413"/>
                  </a:lnTo>
                  <a:lnTo>
                    <a:pt x="3411932" y="19877"/>
                  </a:lnTo>
                  <a:lnTo>
                    <a:pt x="3415284" y="33019"/>
                  </a:lnTo>
                  <a:lnTo>
                    <a:pt x="3415284" y="685418"/>
                  </a:lnTo>
                  <a:close/>
                </a:path>
              </a:pathLst>
            </a:custGeom>
            <a:ln w="10299">
              <a:solidFill>
                <a:srgbClr val="AB99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9"/>
            <p:cNvSpPr/>
            <p:nvPr/>
          </p:nvSpPr>
          <p:spPr>
            <a:xfrm>
              <a:off x="8401811" y="1418082"/>
              <a:ext cx="100965" cy="719455"/>
            </a:xfrm>
            <a:custGeom>
              <a:avLst/>
              <a:gdLst/>
              <a:ahLst/>
              <a:cxnLst/>
              <a:rect l="l" t="t" r="r" b="b"/>
              <a:pathLst>
                <a:path w="100965" h="719455">
                  <a:moveTo>
                    <a:pt x="5867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58674" y="719327"/>
                  </a:lnTo>
                  <a:lnTo>
                    <a:pt x="74812" y="716686"/>
                  </a:lnTo>
                  <a:lnTo>
                    <a:pt x="88153" y="709533"/>
                  </a:lnTo>
                  <a:lnTo>
                    <a:pt x="97232" y="699021"/>
                  </a:lnTo>
                  <a:lnTo>
                    <a:pt x="100584" y="686307"/>
                  </a:lnTo>
                  <a:lnTo>
                    <a:pt x="100584" y="33019"/>
                  </a:lnTo>
                  <a:lnTo>
                    <a:pt x="97232" y="19877"/>
                  </a:lnTo>
                  <a:lnTo>
                    <a:pt x="88153" y="9413"/>
                  </a:lnTo>
                  <a:lnTo>
                    <a:pt x="74812" y="2498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10"/>
          <p:cNvGrpSpPr/>
          <p:nvPr/>
        </p:nvGrpSpPr>
        <p:grpSpPr>
          <a:xfrm>
            <a:off x="9470794" y="5688714"/>
            <a:ext cx="5160300" cy="730250"/>
            <a:chOff x="5081961" y="2262562"/>
            <a:chExt cx="3425825" cy="730250"/>
          </a:xfrm>
        </p:grpSpPr>
        <p:sp>
          <p:nvSpPr>
            <p:cNvPr id="58" name="object 11"/>
            <p:cNvSpPr/>
            <p:nvPr/>
          </p:nvSpPr>
          <p:spPr>
            <a:xfrm>
              <a:off x="5087111" y="2267712"/>
              <a:ext cx="3415665" cy="719455"/>
            </a:xfrm>
            <a:custGeom>
              <a:avLst/>
              <a:gdLst/>
              <a:ahLst/>
              <a:cxnLst/>
              <a:rect l="l" t="t" r="r" b="b"/>
              <a:pathLst>
                <a:path w="3415665" h="719455">
                  <a:moveTo>
                    <a:pt x="3415284" y="686307"/>
                  </a:moveTo>
                  <a:lnTo>
                    <a:pt x="3411932" y="699021"/>
                  </a:lnTo>
                  <a:lnTo>
                    <a:pt x="3402853" y="709533"/>
                  </a:lnTo>
                  <a:lnTo>
                    <a:pt x="3389512" y="716686"/>
                  </a:lnTo>
                  <a:lnTo>
                    <a:pt x="3373373" y="719327"/>
                  </a:lnTo>
                  <a:lnTo>
                    <a:pt x="41910" y="719327"/>
                  </a:lnTo>
                  <a:lnTo>
                    <a:pt x="25288" y="716686"/>
                  </a:lnTo>
                  <a:lnTo>
                    <a:pt x="12001" y="709533"/>
                  </a:lnTo>
                  <a:lnTo>
                    <a:pt x="3190" y="699021"/>
                  </a:lnTo>
                  <a:lnTo>
                    <a:pt x="0" y="686307"/>
                  </a:lnTo>
                  <a:lnTo>
                    <a:pt x="0" y="33019"/>
                  </a:lnTo>
                  <a:lnTo>
                    <a:pt x="3190" y="20306"/>
                  </a:lnTo>
                  <a:lnTo>
                    <a:pt x="12001" y="9794"/>
                  </a:lnTo>
                  <a:lnTo>
                    <a:pt x="25288" y="2641"/>
                  </a:lnTo>
                  <a:lnTo>
                    <a:pt x="41910" y="0"/>
                  </a:lnTo>
                  <a:lnTo>
                    <a:pt x="3373373" y="0"/>
                  </a:lnTo>
                  <a:lnTo>
                    <a:pt x="3389512" y="2641"/>
                  </a:lnTo>
                  <a:lnTo>
                    <a:pt x="3402853" y="9794"/>
                  </a:lnTo>
                  <a:lnTo>
                    <a:pt x="3411932" y="20306"/>
                  </a:lnTo>
                  <a:lnTo>
                    <a:pt x="3415284" y="33019"/>
                  </a:lnTo>
                  <a:lnTo>
                    <a:pt x="3415284" y="686307"/>
                  </a:lnTo>
                  <a:close/>
                </a:path>
              </a:pathLst>
            </a:custGeom>
            <a:ln w="10299">
              <a:solidFill>
                <a:srgbClr val="ACE4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"/>
            <p:cNvSpPr/>
            <p:nvPr/>
          </p:nvSpPr>
          <p:spPr>
            <a:xfrm>
              <a:off x="8401811" y="2267712"/>
              <a:ext cx="100965" cy="719455"/>
            </a:xfrm>
            <a:custGeom>
              <a:avLst/>
              <a:gdLst/>
              <a:ahLst/>
              <a:cxnLst/>
              <a:rect l="l" t="t" r="r" b="b"/>
              <a:pathLst>
                <a:path w="100965" h="719455">
                  <a:moveTo>
                    <a:pt x="5867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58674" y="719327"/>
                  </a:lnTo>
                  <a:lnTo>
                    <a:pt x="74812" y="716686"/>
                  </a:lnTo>
                  <a:lnTo>
                    <a:pt x="88153" y="709533"/>
                  </a:lnTo>
                  <a:lnTo>
                    <a:pt x="97232" y="699021"/>
                  </a:lnTo>
                  <a:lnTo>
                    <a:pt x="100584" y="686307"/>
                  </a:lnTo>
                  <a:lnTo>
                    <a:pt x="100584" y="33019"/>
                  </a:lnTo>
                  <a:lnTo>
                    <a:pt x="97232" y="20306"/>
                  </a:lnTo>
                  <a:lnTo>
                    <a:pt x="88153" y="9794"/>
                  </a:lnTo>
                  <a:lnTo>
                    <a:pt x="74812" y="2641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6B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13"/>
          <p:cNvGrpSpPr/>
          <p:nvPr/>
        </p:nvGrpSpPr>
        <p:grpSpPr>
          <a:xfrm>
            <a:off x="9477082" y="6788829"/>
            <a:ext cx="5154011" cy="730250"/>
            <a:chOff x="5081961" y="3112192"/>
            <a:chExt cx="3425825" cy="730250"/>
          </a:xfrm>
        </p:grpSpPr>
        <p:sp>
          <p:nvSpPr>
            <p:cNvPr id="61" name="object 14"/>
            <p:cNvSpPr/>
            <p:nvPr/>
          </p:nvSpPr>
          <p:spPr>
            <a:xfrm>
              <a:off x="5087111" y="3117341"/>
              <a:ext cx="3415665" cy="719455"/>
            </a:xfrm>
            <a:custGeom>
              <a:avLst/>
              <a:gdLst/>
              <a:ahLst/>
              <a:cxnLst/>
              <a:rect l="l" t="t" r="r" b="b"/>
              <a:pathLst>
                <a:path w="3415665" h="719454">
                  <a:moveTo>
                    <a:pt x="3415284" y="686307"/>
                  </a:moveTo>
                  <a:lnTo>
                    <a:pt x="3411932" y="699021"/>
                  </a:lnTo>
                  <a:lnTo>
                    <a:pt x="3402853" y="709533"/>
                  </a:lnTo>
                  <a:lnTo>
                    <a:pt x="3389512" y="716686"/>
                  </a:lnTo>
                  <a:lnTo>
                    <a:pt x="3373373" y="719327"/>
                  </a:lnTo>
                  <a:lnTo>
                    <a:pt x="41910" y="719327"/>
                  </a:lnTo>
                  <a:lnTo>
                    <a:pt x="25288" y="716686"/>
                  </a:lnTo>
                  <a:lnTo>
                    <a:pt x="12001" y="709533"/>
                  </a:lnTo>
                  <a:lnTo>
                    <a:pt x="3190" y="699021"/>
                  </a:lnTo>
                  <a:lnTo>
                    <a:pt x="0" y="686307"/>
                  </a:lnTo>
                  <a:lnTo>
                    <a:pt x="0" y="32893"/>
                  </a:lnTo>
                  <a:lnTo>
                    <a:pt x="3190" y="20252"/>
                  </a:lnTo>
                  <a:lnTo>
                    <a:pt x="12001" y="9778"/>
                  </a:lnTo>
                  <a:lnTo>
                    <a:pt x="25288" y="2639"/>
                  </a:lnTo>
                  <a:lnTo>
                    <a:pt x="41910" y="0"/>
                  </a:lnTo>
                  <a:lnTo>
                    <a:pt x="3373373" y="0"/>
                  </a:lnTo>
                  <a:lnTo>
                    <a:pt x="3389512" y="2639"/>
                  </a:lnTo>
                  <a:lnTo>
                    <a:pt x="3402853" y="9778"/>
                  </a:lnTo>
                  <a:lnTo>
                    <a:pt x="3411932" y="20252"/>
                  </a:lnTo>
                  <a:lnTo>
                    <a:pt x="3415284" y="32893"/>
                  </a:lnTo>
                  <a:lnTo>
                    <a:pt x="3415284" y="686307"/>
                  </a:lnTo>
                  <a:close/>
                </a:path>
              </a:pathLst>
            </a:custGeom>
            <a:ln w="10299">
              <a:solidFill>
                <a:srgbClr val="F15D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5"/>
            <p:cNvSpPr/>
            <p:nvPr/>
          </p:nvSpPr>
          <p:spPr>
            <a:xfrm>
              <a:off x="8401811" y="3117341"/>
              <a:ext cx="100965" cy="719455"/>
            </a:xfrm>
            <a:custGeom>
              <a:avLst/>
              <a:gdLst/>
              <a:ahLst/>
              <a:cxnLst/>
              <a:rect l="l" t="t" r="r" b="b"/>
              <a:pathLst>
                <a:path w="100965" h="719454">
                  <a:moveTo>
                    <a:pt x="5867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58674" y="719327"/>
                  </a:lnTo>
                  <a:lnTo>
                    <a:pt x="74812" y="716686"/>
                  </a:lnTo>
                  <a:lnTo>
                    <a:pt x="88153" y="709533"/>
                  </a:lnTo>
                  <a:lnTo>
                    <a:pt x="97232" y="699021"/>
                  </a:lnTo>
                  <a:lnTo>
                    <a:pt x="100584" y="686307"/>
                  </a:lnTo>
                  <a:lnTo>
                    <a:pt x="100584" y="32893"/>
                  </a:lnTo>
                  <a:lnTo>
                    <a:pt x="97232" y="20252"/>
                  </a:lnTo>
                  <a:lnTo>
                    <a:pt x="88153" y="9778"/>
                  </a:lnTo>
                  <a:lnTo>
                    <a:pt x="74812" y="2639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F15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16"/>
          <p:cNvGrpSpPr/>
          <p:nvPr/>
        </p:nvGrpSpPr>
        <p:grpSpPr>
          <a:xfrm>
            <a:off x="9463228" y="8024889"/>
            <a:ext cx="5167866" cy="730885"/>
            <a:chOff x="5081961" y="3961060"/>
            <a:chExt cx="3425825" cy="730885"/>
          </a:xfrm>
        </p:grpSpPr>
        <p:sp>
          <p:nvSpPr>
            <p:cNvPr id="64" name="object 17"/>
            <p:cNvSpPr/>
            <p:nvPr/>
          </p:nvSpPr>
          <p:spPr>
            <a:xfrm>
              <a:off x="5087111" y="3966210"/>
              <a:ext cx="3415665" cy="720090"/>
            </a:xfrm>
            <a:custGeom>
              <a:avLst/>
              <a:gdLst/>
              <a:ahLst/>
              <a:cxnLst/>
              <a:rect l="l" t="t" r="r" b="b"/>
              <a:pathLst>
                <a:path w="3415665" h="720089">
                  <a:moveTo>
                    <a:pt x="3415284" y="687082"/>
                  </a:moveTo>
                  <a:lnTo>
                    <a:pt x="3411932" y="699795"/>
                  </a:lnTo>
                  <a:lnTo>
                    <a:pt x="3402853" y="710293"/>
                  </a:lnTo>
                  <a:lnTo>
                    <a:pt x="3389512" y="717431"/>
                  </a:lnTo>
                  <a:lnTo>
                    <a:pt x="3373373" y="720064"/>
                  </a:lnTo>
                  <a:lnTo>
                    <a:pt x="41910" y="720064"/>
                  </a:lnTo>
                  <a:lnTo>
                    <a:pt x="25288" y="717431"/>
                  </a:lnTo>
                  <a:lnTo>
                    <a:pt x="12001" y="710293"/>
                  </a:lnTo>
                  <a:lnTo>
                    <a:pt x="3190" y="699795"/>
                  </a:lnTo>
                  <a:lnTo>
                    <a:pt x="0" y="687082"/>
                  </a:lnTo>
                  <a:lnTo>
                    <a:pt x="0" y="33007"/>
                  </a:lnTo>
                  <a:lnTo>
                    <a:pt x="3190" y="20290"/>
                  </a:lnTo>
                  <a:lnTo>
                    <a:pt x="12001" y="9783"/>
                  </a:lnTo>
                  <a:lnTo>
                    <a:pt x="25288" y="2637"/>
                  </a:lnTo>
                  <a:lnTo>
                    <a:pt x="41910" y="0"/>
                  </a:lnTo>
                  <a:lnTo>
                    <a:pt x="3373373" y="0"/>
                  </a:lnTo>
                  <a:lnTo>
                    <a:pt x="3389512" y="2637"/>
                  </a:lnTo>
                  <a:lnTo>
                    <a:pt x="3402853" y="9783"/>
                  </a:lnTo>
                  <a:lnTo>
                    <a:pt x="3411932" y="20290"/>
                  </a:lnTo>
                  <a:lnTo>
                    <a:pt x="3415284" y="33007"/>
                  </a:lnTo>
                  <a:lnTo>
                    <a:pt x="3415284" y="687082"/>
                  </a:lnTo>
                  <a:close/>
                </a:path>
              </a:pathLst>
            </a:custGeom>
            <a:ln w="10299">
              <a:solidFill>
                <a:srgbClr val="BE36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8"/>
            <p:cNvSpPr/>
            <p:nvPr/>
          </p:nvSpPr>
          <p:spPr>
            <a:xfrm>
              <a:off x="8401811" y="3966210"/>
              <a:ext cx="100965" cy="720090"/>
            </a:xfrm>
            <a:custGeom>
              <a:avLst/>
              <a:gdLst/>
              <a:ahLst/>
              <a:cxnLst/>
              <a:rect l="l" t="t" r="r" b="b"/>
              <a:pathLst>
                <a:path w="100965" h="720089">
                  <a:moveTo>
                    <a:pt x="58674" y="0"/>
                  </a:moveTo>
                  <a:lnTo>
                    <a:pt x="0" y="0"/>
                  </a:lnTo>
                  <a:lnTo>
                    <a:pt x="0" y="720064"/>
                  </a:lnTo>
                  <a:lnTo>
                    <a:pt x="58674" y="720064"/>
                  </a:lnTo>
                  <a:lnTo>
                    <a:pt x="74812" y="717431"/>
                  </a:lnTo>
                  <a:lnTo>
                    <a:pt x="88153" y="710293"/>
                  </a:lnTo>
                  <a:lnTo>
                    <a:pt x="97232" y="699795"/>
                  </a:lnTo>
                  <a:lnTo>
                    <a:pt x="100584" y="687082"/>
                  </a:lnTo>
                  <a:lnTo>
                    <a:pt x="100584" y="33007"/>
                  </a:lnTo>
                  <a:lnTo>
                    <a:pt x="97232" y="20290"/>
                  </a:lnTo>
                  <a:lnTo>
                    <a:pt x="88153" y="9783"/>
                  </a:lnTo>
                  <a:lnTo>
                    <a:pt x="74812" y="2637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BE3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22"/>
          <p:cNvGrpSpPr/>
          <p:nvPr/>
        </p:nvGrpSpPr>
        <p:grpSpPr>
          <a:xfrm>
            <a:off x="3792774" y="4326175"/>
            <a:ext cx="4379341" cy="4393016"/>
            <a:chOff x="951014" y="1232153"/>
            <a:chExt cx="2868295" cy="3557270"/>
          </a:xfrm>
        </p:grpSpPr>
        <p:sp>
          <p:nvSpPr>
            <p:cNvPr id="70" name="object 23"/>
            <p:cNvSpPr/>
            <p:nvPr/>
          </p:nvSpPr>
          <p:spPr>
            <a:xfrm>
              <a:off x="1347216" y="4184167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739140" y="0"/>
                  </a:moveTo>
                  <a:lnTo>
                    <a:pt x="0" y="0"/>
                  </a:lnTo>
                  <a:lnTo>
                    <a:pt x="162804" y="337565"/>
                  </a:lnTo>
                  <a:lnTo>
                    <a:pt x="255635" y="513105"/>
                  </a:lnTo>
                  <a:lnTo>
                    <a:pt x="313199" y="583337"/>
                  </a:lnTo>
                  <a:lnTo>
                    <a:pt x="370204" y="604977"/>
                  </a:lnTo>
                  <a:lnTo>
                    <a:pt x="465730" y="501309"/>
                  </a:lnTo>
                  <a:lnTo>
                    <a:pt x="588343" y="294363"/>
                  </a:lnTo>
                  <a:lnTo>
                    <a:pt x="694120" y="9148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4"/>
            <p:cNvSpPr/>
            <p:nvPr/>
          </p:nvSpPr>
          <p:spPr>
            <a:xfrm>
              <a:off x="1531620" y="4184167"/>
              <a:ext cx="370840" cy="605155"/>
            </a:xfrm>
            <a:custGeom>
              <a:avLst/>
              <a:gdLst/>
              <a:ahLst/>
              <a:cxnLst/>
              <a:rect l="l" t="t" r="r" b="b"/>
              <a:pathLst>
                <a:path w="370839" h="605154">
                  <a:moveTo>
                    <a:pt x="370331" y="0"/>
                  </a:moveTo>
                  <a:lnTo>
                    <a:pt x="0" y="0"/>
                  </a:lnTo>
                  <a:lnTo>
                    <a:pt x="185800" y="604977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5"/>
            <p:cNvSpPr/>
            <p:nvPr/>
          </p:nvSpPr>
          <p:spPr>
            <a:xfrm>
              <a:off x="1598676" y="4650486"/>
              <a:ext cx="236219" cy="1386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6"/>
            <p:cNvSpPr/>
            <p:nvPr/>
          </p:nvSpPr>
          <p:spPr>
            <a:xfrm>
              <a:off x="1541487" y="3650741"/>
              <a:ext cx="351155" cy="533400"/>
            </a:xfrm>
            <a:custGeom>
              <a:avLst/>
              <a:gdLst/>
              <a:ahLst/>
              <a:cxnLst/>
              <a:rect l="l" t="t" r="r" b="b"/>
              <a:pathLst>
                <a:path w="351155" h="533400">
                  <a:moveTo>
                    <a:pt x="0" y="533400"/>
                  </a:moveTo>
                  <a:lnTo>
                    <a:pt x="350558" y="533400"/>
                  </a:lnTo>
                  <a:lnTo>
                    <a:pt x="350558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BE3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7"/>
            <p:cNvSpPr/>
            <p:nvPr/>
          </p:nvSpPr>
          <p:spPr>
            <a:xfrm>
              <a:off x="1347216" y="3650741"/>
              <a:ext cx="194310" cy="533400"/>
            </a:xfrm>
            <a:custGeom>
              <a:avLst/>
              <a:gdLst/>
              <a:ahLst/>
              <a:cxnLst/>
              <a:rect l="l" t="t" r="r" b="b"/>
              <a:pathLst>
                <a:path w="194309" h="533400">
                  <a:moveTo>
                    <a:pt x="19427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94271" y="533400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BB4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8"/>
            <p:cNvSpPr/>
            <p:nvPr/>
          </p:nvSpPr>
          <p:spPr>
            <a:xfrm>
              <a:off x="1892046" y="3650741"/>
              <a:ext cx="194310" cy="533400"/>
            </a:xfrm>
            <a:custGeom>
              <a:avLst/>
              <a:gdLst/>
              <a:ahLst/>
              <a:cxnLst/>
              <a:rect l="l" t="t" r="r" b="b"/>
              <a:pathLst>
                <a:path w="194310" h="533400">
                  <a:moveTo>
                    <a:pt x="19427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94271" y="533400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AA2C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9"/>
            <p:cNvSpPr/>
            <p:nvPr/>
          </p:nvSpPr>
          <p:spPr>
            <a:xfrm>
              <a:off x="1541487" y="3118891"/>
              <a:ext cx="351155" cy="532130"/>
            </a:xfrm>
            <a:custGeom>
              <a:avLst/>
              <a:gdLst/>
              <a:ahLst/>
              <a:cxnLst/>
              <a:rect l="l" t="t" r="r" b="b"/>
              <a:pathLst>
                <a:path w="351155" h="532129">
                  <a:moveTo>
                    <a:pt x="0" y="531850"/>
                  </a:moveTo>
                  <a:lnTo>
                    <a:pt x="350558" y="531850"/>
                  </a:lnTo>
                  <a:lnTo>
                    <a:pt x="350558" y="0"/>
                  </a:lnTo>
                  <a:lnTo>
                    <a:pt x="0" y="0"/>
                  </a:lnTo>
                  <a:lnTo>
                    <a:pt x="0" y="531850"/>
                  </a:lnTo>
                  <a:close/>
                </a:path>
              </a:pathLst>
            </a:custGeom>
            <a:solidFill>
              <a:srgbClr val="F15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0"/>
            <p:cNvSpPr/>
            <p:nvPr/>
          </p:nvSpPr>
          <p:spPr>
            <a:xfrm>
              <a:off x="1347216" y="3118891"/>
              <a:ext cx="194310" cy="532130"/>
            </a:xfrm>
            <a:custGeom>
              <a:avLst/>
              <a:gdLst/>
              <a:ahLst/>
              <a:cxnLst/>
              <a:rect l="l" t="t" r="r" b="b"/>
              <a:pathLst>
                <a:path w="194309" h="532129">
                  <a:moveTo>
                    <a:pt x="194271" y="0"/>
                  </a:moveTo>
                  <a:lnTo>
                    <a:pt x="0" y="0"/>
                  </a:lnTo>
                  <a:lnTo>
                    <a:pt x="0" y="531850"/>
                  </a:lnTo>
                  <a:lnTo>
                    <a:pt x="194271" y="531850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E1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"/>
            <p:cNvSpPr/>
            <p:nvPr/>
          </p:nvSpPr>
          <p:spPr>
            <a:xfrm>
              <a:off x="1892046" y="3118891"/>
              <a:ext cx="194310" cy="532130"/>
            </a:xfrm>
            <a:custGeom>
              <a:avLst/>
              <a:gdLst/>
              <a:ahLst/>
              <a:cxnLst/>
              <a:rect l="l" t="t" r="r" b="b"/>
              <a:pathLst>
                <a:path w="194310" h="532129">
                  <a:moveTo>
                    <a:pt x="194271" y="0"/>
                  </a:moveTo>
                  <a:lnTo>
                    <a:pt x="0" y="0"/>
                  </a:lnTo>
                  <a:lnTo>
                    <a:pt x="0" y="531850"/>
                  </a:lnTo>
                  <a:lnTo>
                    <a:pt x="194271" y="531850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DD5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2"/>
            <p:cNvSpPr/>
            <p:nvPr/>
          </p:nvSpPr>
          <p:spPr>
            <a:xfrm>
              <a:off x="1541487" y="2585529"/>
              <a:ext cx="351155" cy="533400"/>
            </a:xfrm>
            <a:custGeom>
              <a:avLst/>
              <a:gdLst/>
              <a:ahLst/>
              <a:cxnLst/>
              <a:rect l="l" t="t" r="r" b="b"/>
              <a:pathLst>
                <a:path w="351155" h="533400">
                  <a:moveTo>
                    <a:pt x="0" y="533336"/>
                  </a:moveTo>
                  <a:lnTo>
                    <a:pt x="350558" y="533336"/>
                  </a:lnTo>
                  <a:lnTo>
                    <a:pt x="350558" y="0"/>
                  </a:lnTo>
                  <a:lnTo>
                    <a:pt x="0" y="0"/>
                  </a:lnTo>
                  <a:lnTo>
                    <a:pt x="0" y="533336"/>
                  </a:lnTo>
                  <a:close/>
                </a:path>
              </a:pathLst>
            </a:custGeom>
            <a:solidFill>
              <a:srgbClr val="A6D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3"/>
            <p:cNvSpPr/>
            <p:nvPr/>
          </p:nvSpPr>
          <p:spPr>
            <a:xfrm>
              <a:off x="1347216" y="2585529"/>
              <a:ext cx="194310" cy="533400"/>
            </a:xfrm>
            <a:custGeom>
              <a:avLst/>
              <a:gdLst/>
              <a:ahLst/>
              <a:cxnLst/>
              <a:rect l="l" t="t" r="r" b="b"/>
              <a:pathLst>
                <a:path w="194309" h="533400">
                  <a:moveTo>
                    <a:pt x="194271" y="0"/>
                  </a:moveTo>
                  <a:lnTo>
                    <a:pt x="0" y="0"/>
                  </a:lnTo>
                  <a:lnTo>
                    <a:pt x="0" y="533336"/>
                  </a:lnTo>
                  <a:lnTo>
                    <a:pt x="194271" y="533336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C4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4"/>
            <p:cNvSpPr/>
            <p:nvPr/>
          </p:nvSpPr>
          <p:spPr>
            <a:xfrm>
              <a:off x="1892046" y="2585529"/>
              <a:ext cx="194310" cy="533400"/>
            </a:xfrm>
            <a:custGeom>
              <a:avLst/>
              <a:gdLst/>
              <a:ahLst/>
              <a:cxnLst/>
              <a:rect l="l" t="t" r="r" b="b"/>
              <a:pathLst>
                <a:path w="194310" h="533400">
                  <a:moveTo>
                    <a:pt x="194271" y="0"/>
                  </a:moveTo>
                  <a:lnTo>
                    <a:pt x="0" y="0"/>
                  </a:lnTo>
                  <a:lnTo>
                    <a:pt x="0" y="533336"/>
                  </a:lnTo>
                  <a:lnTo>
                    <a:pt x="194271" y="533336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6B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5"/>
            <p:cNvSpPr/>
            <p:nvPr/>
          </p:nvSpPr>
          <p:spPr>
            <a:xfrm>
              <a:off x="1541487" y="2052827"/>
              <a:ext cx="351155" cy="532765"/>
            </a:xfrm>
            <a:custGeom>
              <a:avLst/>
              <a:gdLst/>
              <a:ahLst/>
              <a:cxnLst/>
              <a:rect l="l" t="t" r="r" b="b"/>
              <a:pathLst>
                <a:path w="351155" h="532764">
                  <a:moveTo>
                    <a:pt x="0" y="532638"/>
                  </a:moveTo>
                  <a:lnTo>
                    <a:pt x="350558" y="532638"/>
                  </a:lnTo>
                  <a:lnTo>
                    <a:pt x="350558" y="0"/>
                  </a:lnTo>
                  <a:lnTo>
                    <a:pt x="0" y="0"/>
                  </a:lnTo>
                  <a:lnTo>
                    <a:pt x="0" y="532638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6"/>
            <p:cNvSpPr/>
            <p:nvPr/>
          </p:nvSpPr>
          <p:spPr>
            <a:xfrm>
              <a:off x="1347216" y="2052827"/>
              <a:ext cx="194310" cy="532765"/>
            </a:xfrm>
            <a:custGeom>
              <a:avLst/>
              <a:gdLst/>
              <a:ahLst/>
              <a:cxnLst/>
              <a:rect l="l" t="t" r="r" b="b"/>
              <a:pathLst>
                <a:path w="194309" h="532764">
                  <a:moveTo>
                    <a:pt x="194271" y="0"/>
                  </a:moveTo>
                  <a:lnTo>
                    <a:pt x="0" y="0"/>
                  </a:lnTo>
                  <a:lnTo>
                    <a:pt x="0" y="532638"/>
                  </a:lnTo>
                  <a:lnTo>
                    <a:pt x="194271" y="532638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CDC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7"/>
            <p:cNvSpPr/>
            <p:nvPr/>
          </p:nvSpPr>
          <p:spPr>
            <a:xfrm>
              <a:off x="1892046" y="2052827"/>
              <a:ext cx="194310" cy="532765"/>
            </a:xfrm>
            <a:custGeom>
              <a:avLst/>
              <a:gdLst/>
              <a:ahLst/>
              <a:cxnLst/>
              <a:rect l="l" t="t" r="r" b="b"/>
              <a:pathLst>
                <a:path w="194310" h="532764">
                  <a:moveTo>
                    <a:pt x="194271" y="0"/>
                  </a:moveTo>
                  <a:lnTo>
                    <a:pt x="0" y="0"/>
                  </a:lnTo>
                  <a:lnTo>
                    <a:pt x="0" y="532638"/>
                  </a:lnTo>
                  <a:lnTo>
                    <a:pt x="194271" y="532638"/>
                  </a:lnTo>
                  <a:lnTo>
                    <a:pt x="194271" y="0"/>
                  </a:lnTo>
                  <a:close/>
                </a:path>
              </a:pathLst>
            </a:custGeom>
            <a:solidFill>
              <a:srgbClr val="236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8"/>
            <p:cNvSpPr/>
            <p:nvPr/>
          </p:nvSpPr>
          <p:spPr>
            <a:xfrm>
              <a:off x="1523238" y="1746529"/>
              <a:ext cx="387350" cy="222885"/>
            </a:xfrm>
            <a:custGeom>
              <a:avLst/>
              <a:gdLst/>
              <a:ahLst/>
              <a:cxnLst/>
              <a:rect l="l" t="t" r="r" b="b"/>
              <a:pathLst>
                <a:path w="387350" h="222885">
                  <a:moveTo>
                    <a:pt x="387057" y="0"/>
                  </a:moveTo>
                  <a:lnTo>
                    <a:pt x="0" y="0"/>
                  </a:lnTo>
                  <a:lnTo>
                    <a:pt x="0" y="222478"/>
                  </a:lnTo>
                  <a:lnTo>
                    <a:pt x="387057" y="222478"/>
                  </a:lnTo>
                  <a:lnTo>
                    <a:pt x="387057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9"/>
            <p:cNvSpPr/>
            <p:nvPr/>
          </p:nvSpPr>
          <p:spPr>
            <a:xfrm>
              <a:off x="1329690" y="1746529"/>
              <a:ext cx="193675" cy="222885"/>
            </a:xfrm>
            <a:custGeom>
              <a:avLst/>
              <a:gdLst/>
              <a:ahLst/>
              <a:cxnLst/>
              <a:rect l="l" t="t" r="r" b="b"/>
              <a:pathLst>
                <a:path w="193675" h="222885">
                  <a:moveTo>
                    <a:pt x="193547" y="0"/>
                  </a:moveTo>
                  <a:lnTo>
                    <a:pt x="0" y="0"/>
                  </a:lnTo>
                  <a:lnTo>
                    <a:pt x="0" y="222478"/>
                  </a:lnTo>
                  <a:lnTo>
                    <a:pt x="193547" y="222478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0"/>
            <p:cNvSpPr/>
            <p:nvPr/>
          </p:nvSpPr>
          <p:spPr>
            <a:xfrm>
              <a:off x="1910334" y="1746529"/>
              <a:ext cx="193675" cy="222885"/>
            </a:xfrm>
            <a:custGeom>
              <a:avLst/>
              <a:gdLst/>
              <a:ahLst/>
              <a:cxnLst/>
              <a:rect l="l" t="t" r="r" b="b"/>
              <a:pathLst>
                <a:path w="193675" h="222885">
                  <a:moveTo>
                    <a:pt x="193471" y="0"/>
                  </a:moveTo>
                  <a:lnTo>
                    <a:pt x="0" y="0"/>
                  </a:lnTo>
                  <a:lnTo>
                    <a:pt x="0" y="222478"/>
                  </a:lnTo>
                  <a:lnTo>
                    <a:pt x="193471" y="222478"/>
                  </a:lnTo>
                  <a:lnTo>
                    <a:pt x="193471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41"/>
            <p:cNvSpPr/>
            <p:nvPr/>
          </p:nvSpPr>
          <p:spPr>
            <a:xfrm>
              <a:off x="1329690" y="1790699"/>
              <a:ext cx="774700" cy="132715"/>
            </a:xfrm>
            <a:custGeom>
              <a:avLst/>
              <a:gdLst/>
              <a:ahLst/>
              <a:cxnLst/>
              <a:rect l="l" t="t" r="r" b="b"/>
              <a:pathLst>
                <a:path w="774700" h="132714">
                  <a:moveTo>
                    <a:pt x="774153" y="118148"/>
                  </a:moveTo>
                  <a:lnTo>
                    <a:pt x="0" y="118148"/>
                  </a:lnTo>
                  <a:lnTo>
                    <a:pt x="0" y="132588"/>
                  </a:lnTo>
                  <a:lnTo>
                    <a:pt x="774153" y="132588"/>
                  </a:lnTo>
                  <a:lnTo>
                    <a:pt x="774153" y="118148"/>
                  </a:lnTo>
                  <a:close/>
                </a:path>
                <a:path w="774700" h="132714">
                  <a:moveTo>
                    <a:pt x="774153" y="59474"/>
                  </a:moveTo>
                  <a:lnTo>
                    <a:pt x="0" y="59474"/>
                  </a:lnTo>
                  <a:lnTo>
                    <a:pt x="0" y="74676"/>
                  </a:lnTo>
                  <a:lnTo>
                    <a:pt x="774153" y="74676"/>
                  </a:lnTo>
                  <a:lnTo>
                    <a:pt x="774153" y="59474"/>
                  </a:lnTo>
                  <a:close/>
                </a:path>
                <a:path w="774700" h="132714">
                  <a:moveTo>
                    <a:pt x="77415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774153" y="15240"/>
                  </a:lnTo>
                  <a:lnTo>
                    <a:pt x="774153" y="0"/>
                  </a:lnTo>
                  <a:close/>
                </a:path>
              </a:pathLst>
            </a:custGeom>
            <a:solidFill>
              <a:srgbClr val="B1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2"/>
            <p:cNvSpPr/>
            <p:nvPr/>
          </p:nvSpPr>
          <p:spPr>
            <a:xfrm>
              <a:off x="1503426" y="1662683"/>
              <a:ext cx="426720" cy="83820"/>
            </a:xfrm>
            <a:custGeom>
              <a:avLst/>
              <a:gdLst/>
              <a:ahLst/>
              <a:cxnLst/>
              <a:rect l="l" t="t" r="r" b="b"/>
              <a:pathLst>
                <a:path w="426719" h="83819">
                  <a:moveTo>
                    <a:pt x="426681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426681" y="83820"/>
                  </a:lnTo>
                  <a:lnTo>
                    <a:pt x="42668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3"/>
            <p:cNvSpPr/>
            <p:nvPr/>
          </p:nvSpPr>
          <p:spPr>
            <a:xfrm>
              <a:off x="1288542" y="1662683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5" h="83819">
                  <a:moveTo>
                    <a:pt x="214845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214845" y="83820"/>
                  </a:lnTo>
                  <a:lnTo>
                    <a:pt x="214845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4"/>
            <p:cNvSpPr/>
            <p:nvPr/>
          </p:nvSpPr>
          <p:spPr>
            <a:xfrm>
              <a:off x="1930146" y="1662683"/>
              <a:ext cx="213360" cy="83820"/>
            </a:xfrm>
            <a:custGeom>
              <a:avLst/>
              <a:gdLst/>
              <a:ahLst/>
              <a:cxnLst/>
              <a:rect l="l" t="t" r="r" b="b"/>
              <a:pathLst>
                <a:path w="213360" h="83819">
                  <a:moveTo>
                    <a:pt x="213321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213321" y="83820"/>
                  </a:lnTo>
                  <a:lnTo>
                    <a:pt x="213321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5"/>
            <p:cNvSpPr/>
            <p:nvPr/>
          </p:nvSpPr>
          <p:spPr>
            <a:xfrm>
              <a:off x="1503426" y="1969067"/>
              <a:ext cx="426720" cy="83820"/>
            </a:xfrm>
            <a:custGeom>
              <a:avLst/>
              <a:gdLst/>
              <a:ahLst/>
              <a:cxnLst/>
              <a:rect l="l" t="t" r="r" b="b"/>
              <a:pathLst>
                <a:path w="426719" h="83819">
                  <a:moveTo>
                    <a:pt x="426681" y="0"/>
                  </a:moveTo>
                  <a:lnTo>
                    <a:pt x="0" y="0"/>
                  </a:lnTo>
                  <a:lnTo>
                    <a:pt x="0" y="83760"/>
                  </a:lnTo>
                  <a:lnTo>
                    <a:pt x="426681" y="83760"/>
                  </a:lnTo>
                  <a:lnTo>
                    <a:pt x="42668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6"/>
            <p:cNvSpPr/>
            <p:nvPr/>
          </p:nvSpPr>
          <p:spPr>
            <a:xfrm>
              <a:off x="1288542" y="1969067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5" h="83819">
                  <a:moveTo>
                    <a:pt x="214845" y="0"/>
                  </a:moveTo>
                  <a:lnTo>
                    <a:pt x="0" y="0"/>
                  </a:lnTo>
                  <a:lnTo>
                    <a:pt x="0" y="83760"/>
                  </a:lnTo>
                  <a:lnTo>
                    <a:pt x="214845" y="83760"/>
                  </a:lnTo>
                  <a:lnTo>
                    <a:pt x="214845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7"/>
            <p:cNvSpPr/>
            <p:nvPr/>
          </p:nvSpPr>
          <p:spPr>
            <a:xfrm>
              <a:off x="1930146" y="1969067"/>
              <a:ext cx="213360" cy="83820"/>
            </a:xfrm>
            <a:custGeom>
              <a:avLst/>
              <a:gdLst/>
              <a:ahLst/>
              <a:cxnLst/>
              <a:rect l="l" t="t" r="r" b="b"/>
              <a:pathLst>
                <a:path w="213360" h="83819">
                  <a:moveTo>
                    <a:pt x="213321" y="0"/>
                  </a:moveTo>
                  <a:lnTo>
                    <a:pt x="0" y="0"/>
                  </a:lnTo>
                  <a:lnTo>
                    <a:pt x="0" y="83760"/>
                  </a:lnTo>
                  <a:lnTo>
                    <a:pt x="213321" y="83760"/>
                  </a:lnTo>
                  <a:lnTo>
                    <a:pt x="213321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8"/>
            <p:cNvSpPr/>
            <p:nvPr/>
          </p:nvSpPr>
          <p:spPr>
            <a:xfrm>
              <a:off x="1347216" y="1332737"/>
              <a:ext cx="184785" cy="330200"/>
            </a:xfrm>
            <a:custGeom>
              <a:avLst/>
              <a:gdLst/>
              <a:ahLst/>
              <a:cxnLst/>
              <a:rect l="l" t="t" r="r" b="b"/>
              <a:pathLst>
                <a:path w="184784" h="330200">
                  <a:moveTo>
                    <a:pt x="184403" y="0"/>
                  </a:moveTo>
                  <a:lnTo>
                    <a:pt x="65912" y="0"/>
                  </a:lnTo>
                  <a:lnTo>
                    <a:pt x="40451" y="4147"/>
                  </a:lnTo>
                  <a:lnTo>
                    <a:pt x="19478" y="15462"/>
                  </a:lnTo>
                  <a:lnTo>
                    <a:pt x="5244" y="32254"/>
                  </a:lnTo>
                  <a:lnTo>
                    <a:pt x="0" y="52832"/>
                  </a:lnTo>
                  <a:lnTo>
                    <a:pt x="0" y="329946"/>
                  </a:lnTo>
                  <a:lnTo>
                    <a:pt x="184403" y="32994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78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9"/>
            <p:cNvSpPr/>
            <p:nvPr/>
          </p:nvSpPr>
          <p:spPr>
            <a:xfrm>
              <a:off x="1531620" y="1332763"/>
              <a:ext cx="370840" cy="330200"/>
            </a:xfrm>
            <a:custGeom>
              <a:avLst/>
              <a:gdLst/>
              <a:ahLst/>
              <a:cxnLst/>
              <a:rect l="l" t="t" r="r" b="b"/>
              <a:pathLst>
                <a:path w="370839" h="330200">
                  <a:moveTo>
                    <a:pt x="370331" y="0"/>
                  </a:moveTo>
                  <a:lnTo>
                    <a:pt x="0" y="0"/>
                  </a:lnTo>
                  <a:lnTo>
                    <a:pt x="0" y="329920"/>
                  </a:lnTo>
                  <a:lnTo>
                    <a:pt x="370331" y="32992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6216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0"/>
            <p:cNvSpPr/>
            <p:nvPr/>
          </p:nvSpPr>
          <p:spPr>
            <a:xfrm>
              <a:off x="1901952" y="1332737"/>
              <a:ext cx="184785" cy="330200"/>
            </a:xfrm>
            <a:custGeom>
              <a:avLst/>
              <a:gdLst/>
              <a:ahLst/>
              <a:cxnLst/>
              <a:rect l="l" t="t" r="r" b="b"/>
              <a:pathLst>
                <a:path w="184785" h="330200">
                  <a:moveTo>
                    <a:pt x="117348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84404" y="329946"/>
                  </a:lnTo>
                  <a:lnTo>
                    <a:pt x="184404" y="52832"/>
                  </a:lnTo>
                  <a:lnTo>
                    <a:pt x="179141" y="32254"/>
                  </a:lnTo>
                  <a:lnTo>
                    <a:pt x="164782" y="15462"/>
                  </a:lnTo>
                  <a:lnTo>
                    <a:pt x="143470" y="4147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5B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1"/>
            <p:cNvSpPr/>
            <p:nvPr/>
          </p:nvSpPr>
          <p:spPr>
            <a:xfrm>
              <a:off x="1426464" y="1392173"/>
              <a:ext cx="581025" cy="26034"/>
            </a:xfrm>
            <a:custGeom>
              <a:avLst/>
              <a:gdLst/>
              <a:ahLst/>
              <a:cxnLst/>
              <a:rect l="l" t="t" r="r" b="b"/>
              <a:pathLst>
                <a:path w="581025" h="26034">
                  <a:moveTo>
                    <a:pt x="573405" y="0"/>
                  </a:moveTo>
                  <a:lnTo>
                    <a:pt x="7239" y="0"/>
                  </a:lnTo>
                  <a:lnTo>
                    <a:pt x="0" y="5714"/>
                  </a:lnTo>
                  <a:lnTo>
                    <a:pt x="0" y="20065"/>
                  </a:lnTo>
                  <a:lnTo>
                    <a:pt x="7239" y="25908"/>
                  </a:lnTo>
                  <a:lnTo>
                    <a:pt x="573405" y="25908"/>
                  </a:lnTo>
                  <a:lnTo>
                    <a:pt x="580644" y="20065"/>
                  </a:lnTo>
                  <a:lnTo>
                    <a:pt x="580644" y="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2"/>
            <p:cNvSpPr/>
            <p:nvPr/>
          </p:nvSpPr>
          <p:spPr>
            <a:xfrm>
              <a:off x="1531620" y="4117086"/>
              <a:ext cx="370840" cy="304800"/>
            </a:xfrm>
            <a:custGeom>
              <a:avLst/>
              <a:gdLst/>
              <a:ahLst/>
              <a:cxnLst/>
              <a:rect l="l" t="t" r="r" b="b"/>
              <a:pathLst>
                <a:path w="370839" h="304800">
                  <a:moveTo>
                    <a:pt x="184531" y="0"/>
                  </a:moveTo>
                  <a:lnTo>
                    <a:pt x="0" y="67005"/>
                  </a:lnTo>
                  <a:lnTo>
                    <a:pt x="184531" y="304774"/>
                  </a:lnTo>
                  <a:lnTo>
                    <a:pt x="370331" y="67005"/>
                  </a:lnTo>
                  <a:lnTo>
                    <a:pt x="184531" y="0"/>
                  </a:lnTo>
                  <a:close/>
                </a:path>
              </a:pathLst>
            </a:custGeom>
            <a:solidFill>
              <a:srgbClr val="BE3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3"/>
            <p:cNvSpPr/>
            <p:nvPr/>
          </p:nvSpPr>
          <p:spPr>
            <a:xfrm>
              <a:off x="1901952" y="4117086"/>
              <a:ext cx="184785" cy="203835"/>
            </a:xfrm>
            <a:custGeom>
              <a:avLst/>
              <a:gdLst/>
              <a:ahLst/>
              <a:cxnLst/>
              <a:rect l="l" t="t" r="r" b="b"/>
              <a:pathLst>
                <a:path w="184785" h="203835">
                  <a:moveTo>
                    <a:pt x="93345" y="0"/>
                  </a:moveTo>
                  <a:lnTo>
                    <a:pt x="0" y="66890"/>
                  </a:lnTo>
                  <a:lnTo>
                    <a:pt x="117348" y="203453"/>
                  </a:lnTo>
                  <a:lnTo>
                    <a:pt x="184404" y="66890"/>
                  </a:lnTo>
                  <a:lnTo>
                    <a:pt x="93345" y="0"/>
                  </a:lnTo>
                  <a:close/>
                </a:path>
              </a:pathLst>
            </a:custGeom>
            <a:solidFill>
              <a:srgbClr val="AA2C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4"/>
            <p:cNvSpPr/>
            <p:nvPr/>
          </p:nvSpPr>
          <p:spPr>
            <a:xfrm>
              <a:off x="1347216" y="4117086"/>
              <a:ext cx="184785" cy="203835"/>
            </a:xfrm>
            <a:custGeom>
              <a:avLst/>
              <a:gdLst/>
              <a:ahLst/>
              <a:cxnLst/>
              <a:rect l="l" t="t" r="r" b="b"/>
              <a:pathLst>
                <a:path w="184784" h="203835">
                  <a:moveTo>
                    <a:pt x="94615" y="0"/>
                  </a:moveTo>
                  <a:lnTo>
                    <a:pt x="0" y="66890"/>
                  </a:lnTo>
                  <a:lnTo>
                    <a:pt x="67056" y="203453"/>
                  </a:lnTo>
                  <a:lnTo>
                    <a:pt x="184403" y="6689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BB4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5"/>
            <p:cNvSpPr/>
            <p:nvPr/>
          </p:nvSpPr>
          <p:spPr>
            <a:xfrm>
              <a:off x="1279398" y="1426463"/>
              <a:ext cx="882650" cy="320040"/>
            </a:xfrm>
            <a:custGeom>
              <a:avLst/>
              <a:gdLst/>
              <a:ahLst/>
              <a:cxnLst/>
              <a:rect l="l" t="t" r="r" b="b"/>
              <a:pathLst>
                <a:path w="882650" h="320039">
                  <a:moveTo>
                    <a:pt x="881126" y="0"/>
                  </a:moveTo>
                  <a:lnTo>
                    <a:pt x="0" y="1905"/>
                  </a:lnTo>
                  <a:lnTo>
                    <a:pt x="0" y="320039"/>
                  </a:lnTo>
                  <a:lnTo>
                    <a:pt x="882396" y="320039"/>
                  </a:lnTo>
                  <a:lnTo>
                    <a:pt x="88112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56"/>
            <p:cNvSpPr/>
            <p:nvPr/>
          </p:nvSpPr>
          <p:spPr>
            <a:xfrm>
              <a:off x="1279398" y="1426463"/>
              <a:ext cx="881380" cy="239395"/>
            </a:xfrm>
            <a:custGeom>
              <a:avLst/>
              <a:gdLst/>
              <a:ahLst/>
              <a:cxnLst/>
              <a:rect l="l" t="t" r="r" b="b"/>
              <a:pathLst>
                <a:path w="881380" h="239394">
                  <a:moveTo>
                    <a:pt x="880872" y="0"/>
                  </a:moveTo>
                  <a:lnTo>
                    <a:pt x="0" y="1905"/>
                  </a:lnTo>
                  <a:lnTo>
                    <a:pt x="0" y="137540"/>
                  </a:lnTo>
                  <a:lnTo>
                    <a:pt x="438022" y="239268"/>
                  </a:lnTo>
                  <a:lnTo>
                    <a:pt x="880872" y="134747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7"/>
            <p:cNvSpPr/>
            <p:nvPr/>
          </p:nvSpPr>
          <p:spPr>
            <a:xfrm>
              <a:off x="951014" y="1255013"/>
              <a:ext cx="1531620" cy="356235"/>
            </a:xfrm>
            <a:custGeom>
              <a:avLst/>
              <a:gdLst/>
              <a:ahLst/>
              <a:cxnLst/>
              <a:rect l="l" t="t" r="r" b="b"/>
              <a:pathLst>
                <a:path w="1531620" h="356234">
                  <a:moveTo>
                    <a:pt x="1531581" y="153162"/>
                  </a:moveTo>
                  <a:lnTo>
                    <a:pt x="1429054" y="153365"/>
                  </a:lnTo>
                  <a:lnTo>
                    <a:pt x="765136" y="0"/>
                  </a:lnTo>
                  <a:lnTo>
                    <a:pt x="98069" y="155905"/>
                  </a:lnTo>
                  <a:lnTo>
                    <a:pt x="0" y="156083"/>
                  </a:lnTo>
                  <a:lnTo>
                    <a:pt x="0" y="178816"/>
                  </a:lnTo>
                  <a:lnTo>
                    <a:pt x="0" y="179070"/>
                  </a:lnTo>
                  <a:lnTo>
                    <a:pt x="1092" y="179070"/>
                  </a:lnTo>
                  <a:lnTo>
                    <a:pt x="766406" y="355854"/>
                  </a:lnTo>
                  <a:lnTo>
                    <a:pt x="1531023" y="177177"/>
                  </a:lnTo>
                  <a:lnTo>
                    <a:pt x="1531581" y="177165"/>
                  </a:lnTo>
                  <a:lnTo>
                    <a:pt x="1531581" y="177038"/>
                  </a:lnTo>
                  <a:lnTo>
                    <a:pt x="1531581" y="153162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58"/>
            <p:cNvSpPr/>
            <p:nvPr/>
          </p:nvSpPr>
          <p:spPr>
            <a:xfrm>
              <a:off x="951014" y="1232153"/>
              <a:ext cx="1531620" cy="356235"/>
            </a:xfrm>
            <a:custGeom>
              <a:avLst/>
              <a:gdLst/>
              <a:ahLst/>
              <a:cxnLst/>
              <a:rect l="l" t="t" r="r" b="b"/>
              <a:pathLst>
                <a:path w="1531620" h="356234">
                  <a:moveTo>
                    <a:pt x="765136" y="0"/>
                  </a:moveTo>
                  <a:lnTo>
                    <a:pt x="0" y="178816"/>
                  </a:lnTo>
                  <a:lnTo>
                    <a:pt x="766406" y="355854"/>
                  </a:lnTo>
                  <a:lnTo>
                    <a:pt x="1531581" y="176022"/>
                  </a:lnTo>
                  <a:lnTo>
                    <a:pt x="765136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59"/>
            <p:cNvSpPr/>
            <p:nvPr/>
          </p:nvSpPr>
          <p:spPr>
            <a:xfrm>
              <a:off x="1716024" y="1392935"/>
              <a:ext cx="536575" cy="74930"/>
            </a:xfrm>
            <a:custGeom>
              <a:avLst/>
              <a:gdLst/>
              <a:ahLst/>
              <a:cxnLst/>
              <a:rect l="l" t="t" r="r" b="b"/>
              <a:pathLst>
                <a:path w="536575" h="74930">
                  <a:moveTo>
                    <a:pt x="10794" y="0"/>
                  </a:moveTo>
                  <a:lnTo>
                    <a:pt x="5968" y="0"/>
                  </a:lnTo>
                  <a:lnTo>
                    <a:pt x="1269" y="1904"/>
                  </a:lnTo>
                  <a:lnTo>
                    <a:pt x="0" y="5714"/>
                  </a:lnTo>
                  <a:lnTo>
                    <a:pt x="0" y="9398"/>
                  </a:lnTo>
                  <a:lnTo>
                    <a:pt x="3556" y="13208"/>
                  </a:lnTo>
                  <a:lnTo>
                    <a:pt x="8381" y="14224"/>
                  </a:lnTo>
                  <a:lnTo>
                    <a:pt x="516127" y="74675"/>
                  </a:lnTo>
                  <a:lnTo>
                    <a:pt x="536448" y="69976"/>
                  </a:lnTo>
                  <a:lnTo>
                    <a:pt x="536448" y="65150"/>
                  </a:lnTo>
                  <a:lnTo>
                    <a:pt x="532764" y="62356"/>
                  </a:lnTo>
                  <a:lnTo>
                    <a:pt x="528065" y="62356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60"/>
            <p:cNvSpPr/>
            <p:nvPr/>
          </p:nvSpPr>
          <p:spPr>
            <a:xfrm>
              <a:off x="2203069" y="1692401"/>
              <a:ext cx="131460" cy="138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61"/>
            <p:cNvSpPr/>
            <p:nvPr/>
          </p:nvSpPr>
          <p:spPr>
            <a:xfrm>
              <a:off x="1705356" y="1385315"/>
              <a:ext cx="565785" cy="306705"/>
            </a:xfrm>
            <a:custGeom>
              <a:avLst/>
              <a:gdLst/>
              <a:ahLst/>
              <a:cxnLst/>
              <a:rect l="l" t="t" r="r" b="b"/>
              <a:pathLst>
                <a:path w="565785" h="306705">
                  <a:moveTo>
                    <a:pt x="10160" y="0"/>
                  </a:moveTo>
                  <a:lnTo>
                    <a:pt x="5968" y="0"/>
                  </a:lnTo>
                  <a:lnTo>
                    <a:pt x="2286" y="2539"/>
                  </a:lnTo>
                  <a:lnTo>
                    <a:pt x="0" y="9651"/>
                  </a:lnTo>
                  <a:lnTo>
                    <a:pt x="3556" y="13335"/>
                  </a:lnTo>
                  <a:lnTo>
                    <a:pt x="8381" y="13335"/>
                  </a:lnTo>
                  <a:lnTo>
                    <a:pt x="546226" y="77470"/>
                  </a:lnTo>
                  <a:lnTo>
                    <a:pt x="547369" y="303530"/>
                  </a:lnTo>
                  <a:lnTo>
                    <a:pt x="551052" y="306324"/>
                  </a:lnTo>
                  <a:lnTo>
                    <a:pt x="561720" y="306324"/>
                  </a:lnTo>
                  <a:lnTo>
                    <a:pt x="565404" y="302513"/>
                  </a:lnTo>
                  <a:lnTo>
                    <a:pt x="565404" y="68961"/>
                  </a:lnTo>
                  <a:lnTo>
                    <a:pt x="561720" y="66167"/>
                  </a:lnTo>
                  <a:lnTo>
                    <a:pt x="557021" y="6515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F15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62"/>
            <p:cNvSpPr/>
            <p:nvPr/>
          </p:nvSpPr>
          <p:spPr>
            <a:xfrm>
              <a:off x="2222754" y="1644395"/>
              <a:ext cx="77723" cy="739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3"/>
            <p:cNvSpPr/>
            <p:nvPr/>
          </p:nvSpPr>
          <p:spPr>
            <a:xfrm>
              <a:off x="2028444" y="3873246"/>
              <a:ext cx="115062" cy="899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64"/>
            <p:cNvSpPr/>
            <p:nvPr/>
          </p:nvSpPr>
          <p:spPr>
            <a:xfrm>
              <a:off x="2028444" y="3343655"/>
              <a:ext cx="115062" cy="906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65"/>
            <p:cNvSpPr/>
            <p:nvPr/>
          </p:nvSpPr>
          <p:spPr>
            <a:xfrm>
              <a:off x="2028444" y="2807207"/>
              <a:ext cx="115062" cy="906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66"/>
            <p:cNvSpPr/>
            <p:nvPr/>
          </p:nvSpPr>
          <p:spPr>
            <a:xfrm>
              <a:off x="2028444" y="1812035"/>
              <a:ext cx="1611630" cy="559435"/>
            </a:xfrm>
            <a:custGeom>
              <a:avLst/>
              <a:gdLst/>
              <a:ahLst/>
              <a:cxnLst/>
              <a:rect l="l" t="t" r="r" b="b"/>
              <a:pathLst>
                <a:path w="1611629" h="559435">
                  <a:moveTo>
                    <a:pt x="115062" y="513969"/>
                  </a:moveTo>
                  <a:lnTo>
                    <a:pt x="110439" y="496125"/>
                  </a:lnTo>
                  <a:lnTo>
                    <a:pt x="97955" y="481736"/>
                  </a:lnTo>
                  <a:lnTo>
                    <a:pt x="79641" y="472135"/>
                  </a:lnTo>
                  <a:lnTo>
                    <a:pt x="57531" y="468630"/>
                  </a:lnTo>
                  <a:lnTo>
                    <a:pt x="35407" y="472135"/>
                  </a:lnTo>
                  <a:lnTo>
                    <a:pt x="17094" y="481736"/>
                  </a:lnTo>
                  <a:lnTo>
                    <a:pt x="4610" y="496125"/>
                  </a:lnTo>
                  <a:lnTo>
                    <a:pt x="0" y="513969"/>
                  </a:lnTo>
                  <a:lnTo>
                    <a:pt x="4610" y="531406"/>
                  </a:lnTo>
                  <a:lnTo>
                    <a:pt x="17094" y="545833"/>
                  </a:lnTo>
                  <a:lnTo>
                    <a:pt x="35407" y="555675"/>
                  </a:lnTo>
                  <a:lnTo>
                    <a:pt x="57531" y="559308"/>
                  </a:lnTo>
                  <a:lnTo>
                    <a:pt x="79641" y="555675"/>
                  </a:lnTo>
                  <a:lnTo>
                    <a:pt x="97955" y="545833"/>
                  </a:lnTo>
                  <a:lnTo>
                    <a:pt x="110439" y="531406"/>
                  </a:lnTo>
                  <a:lnTo>
                    <a:pt x="115062" y="513969"/>
                  </a:lnTo>
                  <a:close/>
                </a:path>
                <a:path w="1611629" h="559435">
                  <a:moveTo>
                    <a:pt x="269621" y="450469"/>
                  </a:moveTo>
                  <a:lnTo>
                    <a:pt x="263652" y="439166"/>
                  </a:lnTo>
                  <a:lnTo>
                    <a:pt x="179832" y="467360"/>
                  </a:lnTo>
                  <a:lnTo>
                    <a:pt x="185801" y="477774"/>
                  </a:lnTo>
                  <a:lnTo>
                    <a:pt x="269621" y="450469"/>
                  </a:lnTo>
                  <a:close/>
                </a:path>
                <a:path w="1611629" h="559435">
                  <a:moveTo>
                    <a:pt x="437261" y="395859"/>
                  </a:moveTo>
                  <a:lnTo>
                    <a:pt x="431292" y="384429"/>
                  </a:lnTo>
                  <a:lnTo>
                    <a:pt x="347472" y="411861"/>
                  </a:lnTo>
                  <a:lnTo>
                    <a:pt x="353441" y="423164"/>
                  </a:lnTo>
                  <a:lnTo>
                    <a:pt x="437261" y="395859"/>
                  </a:lnTo>
                  <a:close/>
                </a:path>
                <a:path w="1611629" h="559435">
                  <a:moveTo>
                    <a:pt x="604774" y="340233"/>
                  </a:moveTo>
                  <a:lnTo>
                    <a:pt x="598805" y="329819"/>
                  </a:lnTo>
                  <a:lnTo>
                    <a:pt x="515112" y="357124"/>
                  </a:lnTo>
                  <a:lnTo>
                    <a:pt x="521081" y="368427"/>
                  </a:lnTo>
                  <a:lnTo>
                    <a:pt x="604774" y="340233"/>
                  </a:lnTo>
                  <a:close/>
                </a:path>
                <a:path w="1611629" h="559435">
                  <a:moveTo>
                    <a:pt x="772414" y="285496"/>
                  </a:moveTo>
                  <a:lnTo>
                    <a:pt x="766445" y="275209"/>
                  </a:lnTo>
                  <a:lnTo>
                    <a:pt x="682625" y="302514"/>
                  </a:lnTo>
                  <a:lnTo>
                    <a:pt x="688594" y="312928"/>
                  </a:lnTo>
                  <a:lnTo>
                    <a:pt x="772414" y="285496"/>
                  </a:lnTo>
                  <a:close/>
                </a:path>
                <a:path w="1611629" h="559435">
                  <a:moveTo>
                    <a:pt x="940054" y="230886"/>
                  </a:moveTo>
                  <a:lnTo>
                    <a:pt x="935228" y="219583"/>
                  </a:lnTo>
                  <a:lnTo>
                    <a:pt x="851408" y="247904"/>
                  </a:lnTo>
                  <a:lnTo>
                    <a:pt x="856234" y="258191"/>
                  </a:lnTo>
                  <a:lnTo>
                    <a:pt x="940054" y="230886"/>
                  </a:lnTo>
                  <a:close/>
                </a:path>
                <a:path w="1611629" h="559435">
                  <a:moveTo>
                    <a:pt x="1107567" y="176276"/>
                  </a:moveTo>
                  <a:lnTo>
                    <a:pt x="1102868" y="164973"/>
                  </a:lnTo>
                  <a:lnTo>
                    <a:pt x="1019048" y="192278"/>
                  </a:lnTo>
                  <a:lnTo>
                    <a:pt x="1023874" y="203581"/>
                  </a:lnTo>
                  <a:lnTo>
                    <a:pt x="1107567" y="176276"/>
                  </a:lnTo>
                  <a:close/>
                </a:path>
                <a:path w="1611629" h="559435">
                  <a:moveTo>
                    <a:pt x="1275207" y="120650"/>
                  </a:moveTo>
                  <a:lnTo>
                    <a:pt x="1270381" y="110236"/>
                  </a:lnTo>
                  <a:lnTo>
                    <a:pt x="1186688" y="137541"/>
                  </a:lnTo>
                  <a:lnTo>
                    <a:pt x="1191387" y="148844"/>
                  </a:lnTo>
                  <a:lnTo>
                    <a:pt x="1275207" y="120650"/>
                  </a:lnTo>
                  <a:close/>
                </a:path>
                <a:path w="1611629" h="559435">
                  <a:moveTo>
                    <a:pt x="1442847" y="65913"/>
                  </a:moveTo>
                  <a:lnTo>
                    <a:pt x="1438021" y="55626"/>
                  </a:lnTo>
                  <a:lnTo>
                    <a:pt x="1354201" y="82931"/>
                  </a:lnTo>
                  <a:lnTo>
                    <a:pt x="1359027" y="93345"/>
                  </a:lnTo>
                  <a:lnTo>
                    <a:pt x="1442847" y="65913"/>
                  </a:lnTo>
                  <a:close/>
                </a:path>
                <a:path w="1611629" h="559435">
                  <a:moveTo>
                    <a:pt x="1611630" y="11303"/>
                  </a:moveTo>
                  <a:lnTo>
                    <a:pt x="1605661" y="0"/>
                  </a:lnTo>
                  <a:lnTo>
                    <a:pt x="1521841" y="28333"/>
                  </a:lnTo>
                  <a:lnTo>
                    <a:pt x="1526667" y="38620"/>
                  </a:lnTo>
                  <a:lnTo>
                    <a:pt x="1611630" y="11303"/>
                  </a:lnTo>
                  <a:close/>
                </a:path>
              </a:pathLst>
            </a:custGeom>
            <a:solidFill>
              <a:srgbClr val="B1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67"/>
            <p:cNvSpPr/>
            <p:nvPr/>
          </p:nvSpPr>
          <p:spPr>
            <a:xfrm>
              <a:off x="3704081" y="2581655"/>
              <a:ext cx="115062" cy="906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8"/>
            <p:cNvSpPr/>
            <p:nvPr/>
          </p:nvSpPr>
          <p:spPr>
            <a:xfrm>
              <a:off x="2084832" y="2621279"/>
              <a:ext cx="1678939" cy="237490"/>
            </a:xfrm>
            <a:custGeom>
              <a:avLst/>
              <a:gdLst/>
              <a:ahLst/>
              <a:cxnLst/>
              <a:rect l="l" t="t" r="r" b="b"/>
              <a:pathLst>
                <a:path w="1678939" h="237489">
                  <a:moveTo>
                    <a:pt x="1676272" y="0"/>
                  </a:moveTo>
                  <a:lnTo>
                    <a:pt x="1593595" y="10413"/>
                  </a:lnTo>
                  <a:lnTo>
                    <a:pt x="1596008" y="22606"/>
                  </a:lnTo>
                  <a:lnTo>
                    <a:pt x="1678685" y="11302"/>
                  </a:lnTo>
                  <a:lnTo>
                    <a:pt x="1676272" y="0"/>
                  </a:lnTo>
                  <a:close/>
                </a:path>
                <a:path w="1678939" h="237489">
                  <a:moveTo>
                    <a:pt x="1505077" y="22606"/>
                  </a:moveTo>
                  <a:lnTo>
                    <a:pt x="1416431" y="34925"/>
                  </a:lnTo>
                  <a:lnTo>
                    <a:pt x="1418844" y="46227"/>
                  </a:lnTo>
                  <a:lnTo>
                    <a:pt x="1507490" y="34036"/>
                  </a:lnTo>
                  <a:lnTo>
                    <a:pt x="1505077" y="22606"/>
                  </a:lnTo>
                  <a:close/>
                </a:path>
                <a:path w="1678939" h="237489">
                  <a:moveTo>
                    <a:pt x="1327784" y="46227"/>
                  </a:moveTo>
                  <a:lnTo>
                    <a:pt x="1239266" y="58546"/>
                  </a:lnTo>
                  <a:lnTo>
                    <a:pt x="1241679" y="69850"/>
                  </a:lnTo>
                  <a:lnTo>
                    <a:pt x="1330197" y="58546"/>
                  </a:lnTo>
                  <a:lnTo>
                    <a:pt x="1327784" y="46227"/>
                  </a:lnTo>
                  <a:close/>
                </a:path>
                <a:path w="1678939" h="237489">
                  <a:moveTo>
                    <a:pt x="1150620" y="70738"/>
                  </a:moveTo>
                  <a:lnTo>
                    <a:pt x="1062101" y="82168"/>
                  </a:lnTo>
                  <a:lnTo>
                    <a:pt x="1064387" y="94361"/>
                  </a:lnTo>
                  <a:lnTo>
                    <a:pt x="1153033" y="82168"/>
                  </a:lnTo>
                  <a:lnTo>
                    <a:pt x="1150620" y="70738"/>
                  </a:lnTo>
                  <a:close/>
                </a:path>
                <a:path w="1678939" h="237489">
                  <a:moveTo>
                    <a:pt x="973455" y="94361"/>
                  </a:moveTo>
                  <a:lnTo>
                    <a:pt x="884809" y="105790"/>
                  </a:lnTo>
                  <a:lnTo>
                    <a:pt x="887222" y="117982"/>
                  </a:lnTo>
                  <a:lnTo>
                    <a:pt x="975868" y="105790"/>
                  </a:lnTo>
                  <a:lnTo>
                    <a:pt x="973455" y="94361"/>
                  </a:lnTo>
                  <a:close/>
                </a:path>
                <a:path w="1678939" h="237489">
                  <a:moveTo>
                    <a:pt x="796163" y="117982"/>
                  </a:moveTo>
                  <a:lnTo>
                    <a:pt x="707644" y="130301"/>
                  </a:lnTo>
                  <a:lnTo>
                    <a:pt x="710057" y="141605"/>
                  </a:lnTo>
                  <a:lnTo>
                    <a:pt x="798703" y="129286"/>
                  </a:lnTo>
                  <a:lnTo>
                    <a:pt x="796163" y="117982"/>
                  </a:lnTo>
                  <a:close/>
                </a:path>
                <a:path w="1678939" h="237489">
                  <a:moveTo>
                    <a:pt x="618998" y="141605"/>
                  </a:moveTo>
                  <a:lnTo>
                    <a:pt x="530479" y="153924"/>
                  </a:lnTo>
                  <a:lnTo>
                    <a:pt x="534035" y="165226"/>
                  </a:lnTo>
                  <a:lnTo>
                    <a:pt x="621411" y="153924"/>
                  </a:lnTo>
                  <a:lnTo>
                    <a:pt x="618998" y="141605"/>
                  </a:lnTo>
                  <a:close/>
                </a:path>
                <a:path w="1678939" h="237489">
                  <a:moveTo>
                    <a:pt x="441832" y="165226"/>
                  </a:moveTo>
                  <a:lnTo>
                    <a:pt x="354456" y="177545"/>
                  </a:lnTo>
                  <a:lnTo>
                    <a:pt x="356869" y="188849"/>
                  </a:lnTo>
                  <a:lnTo>
                    <a:pt x="445388" y="177545"/>
                  </a:lnTo>
                  <a:lnTo>
                    <a:pt x="441832" y="165226"/>
                  </a:lnTo>
                  <a:close/>
                </a:path>
                <a:path w="1678939" h="237489">
                  <a:moveTo>
                    <a:pt x="265811" y="189737"/>
                  </a:moveTo>
                  <a:lnTo>
                    <a:pt x="177165" y="201040"/>
                  </a:lnTo>
                  <a:lnTo>
                    <a:pt x="179578" y="213359"/>
                  </a:lnTo>
                  <a:lnTo>
                    <a:pt x="268224" y="201040"/>
                  </a:lnTo>
                  <a:lnTo>
                    <a:pt x="265811" y="189737"/>
                  </a:lnTo>
                  <a:close/>
                </a:path>
                <a:path w="1678939" h="237489">
                  <a:moveTo>
                    <a:pt x="88645" y="213359"/>
                  </a:moveTo>
                  <a:lnTo>
                    <a:pt x="0" y="224662"/>
                  </a:lnTo>
                  <a:lnTo>
                    <a:pt x="2412" y="236981"/>
                  </a:lnTo>
                  <a:lnTo>
                    <a:pt x="91059" y="224662"/>
                  </a:lnTo>
                  <a:lnTo>
                    <a:pt x="88645" y="213359"/>
                  </a:lnTo>
                  <a:close/>
                </a:path>
              </a:pathLst>
            </a:custGeom>
            <a:solidFill>
              <a:srgbClr val="B1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69"/>
            <p:cNvSpPr/>
            <p:nvPr/>
          </p:nvSpPr>
          <p:spPr>
            <a:xfrm>
              <a:off x="3704081" y="3431286"/>
              <a:ext cx="115062" cy="906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70"/>
            <p:cNvSpPr/>
            <p:nvPr/>
          </p:nvSpPr>
          <p:spPr>
            <a:xfrm>
              <a:off x="2084832" y="3383280"/>
              <a:ext cx="1677670" cy="99060"/>
            </a:xfrm>
            <a:custGeom>
              <a:avLst/>
              <a:gdLst/>
              <a:ahLst/>
              <a:cxnLst/>
              <a:rect l="l" t="t" r="r" b="b"/>
              <a:pathLst>
                <a:path w="1677670" h="99060">
                  <a:moveTo>
                    <a:pt x="1269" y="0"/>
                  </a:moveTo>
                  <a:lnTo>
                    <a:pt x="0" y="11303"/>
                  </a:lnTo>
                  <a:lnTo>
                    <a:pt x="89788" y="16002"/>
                  </a:lnTo>
                  <a:lnTo>
                    <a:pt x="90931" y="4699"/>
                  </a:lnTo>
                  <a:lnTo>
                    <a:pt x="1269" y="0"/>
                  </a:lnTo>
                  <a:close/>
                </a:path>
                <a:path w="1677670" h="99060">
                  <a:moveTo>
                    <a:pt x="180720" y="9398"/>
                  </a:moveTo>
                  <a:lnTo>
                    <a:pt x="179578" y="20701"/>
                  </a:lnTo>
                  <a:lnTo>
                    <a:pt x="269367" y="25527"/>
                  </a:lnTo>
                  <a:lnTo>
                    <a:pt x="270637" y="14097"/>
                  </a:lnTo>
                  <a:lnTo>
                    <a:pt x="180720" y="9398"/>
                  </a:lnTo>
                  <a:close/>
                </a:path>
                <a:path w="1677670" h="99060">
                  <a:moveTo>
                    <a:pt x="360299" y="18923"/>
                  </a:moveTo>
                  <a:lnTo>
                    <a:pt x="359156" y="30226"/>
                  </a:lnTo>
                  <a:lnTo>
                    <a:pt x="448944" y="34925"/>
                  </a:lnTo>
                  <a:lnTo>
                    <a:pt x="450088" y="23622"/>
                  </a:lnTo>
                  <a:lnTo>
                    <a:pt x="360299" y="18923"/>
                  </a:lnTo>
                  <a:close/>
                </a:path>
                <a:path w="1677670" h="99060">
                  <a:moveTo>
                    <a:pt x="538734" y="28321"/>
                  </a:moveTo>
                  <a:lnTo>
                    <a:pt x="538734" y="39624"/>
                  </a:lnTo>
                  <a:lnTo>
                    <a:pt x="627253" y="44323"/>
                  </a:lnTo>
                  <a:lnTo>
                    <a:pt x="628523" y="33020"/>
                  </a:lnTo>
                  <a:lnTo>
                    <a:pt x="538734" y="28321"/>
                  </a:lnTo>
                  <a:close/>
                </a:path>
                <a:path w="1677670" h="99060">
                  <a:moveTo>
                    <a:pt x="718312" y="37719"/>
                  </a:moveTo>
                  <a:lnTo>
                    <a:pt x="717042" y="49022"/>
                  </a:lnTo>
                  <a:lnTo>
                    <a:pt x="806831" y="53848"/>
                  </a:lnTo>
                  <a:lnTo>
                    <a:pt x="808101" y="42418"/>
                  </a:lnTo>
                  <a:lnTo>
                    <a:pt x="718312" y="37719"/>
                  </a:lnTo>
                  <a:close/>
                </a:path>
                <a:path w="1677670" h="99060">
                  <a:moveTo>
                    <a:pt x="897890" y="46228"/>
                  </a:moveTo>
                  <a:lnTo>
                    <a:pt x="896619" y="58547"/>
                  </a:lnTo>
                  <a:lnTo>
                    <a:pt x="986409" y="63246"/>
                  </a:lnTo>
                  <a:lnTo>
                    <a:pt x="987551" y="50927"/>
                  </a:lnTo>
                  <a:lnTo>
                    <a:pt x="897890" y="46228"/>
                  </a:lnTo>
                  <a:close/>
                </a:path>
                <a:path w="1677670" h="99060">
                  <a:moveTo>
                    <a:pt x="1076198" y="55626"/>
                  </a:moveTo>
                  <a:lnTo>
                    <a:pt x="1076198" y="67945"/>
                  </a:lnTo>
                  <a:lnTo>
                    <a:pt x="1164717" y="72644"/>
                  </a:lnTo>
                  <a:lnTo>
                    <a:pt x="1165987" y="60325"/>
                  </a:lnTo>
                  <a:lnTo>
                    <a:pt x="1076198" y="55626"/>
                  </a:lnTo>
                  <a:close/>
                </a:path>
                <a:path w="1677670" h="99060">
                  <a:moveTo>
                    <a:pt x="1255776" y="65151"/>
                  </a:moveTo>
                  <a:lnTo>
                    <a:pt x="1254633" y="77343"/>
                  </a:lnTo>
                  <a:lnTo>
                    <a:pt x="1344421" y="82042"/>
                  </a:lnTo>
                  <a:lnTo>
                    <a:pt x="1345565" y="69850"/>
                  </a:lnTo>
                  <a:lnTo>
                    <a:pt x="1255776" y="65151"/>
                  </a:lnTo>
                  <a:close/>
                </a:path>
                <a:path w="1677670" h="99060">
                  <a:moveTo>
                    <a:pt x="1435354" y="74549"/>
                  </a:moveTo>
                  <a:lnTo>
                    <a:pt x="1434083" y="86741"/>
                  </a:lnTo>
                  <a:lnTo>
                    <a:pt x="1523872" y="91440"/>
                  </a:lnTo>
                  <a:lnTo>
                    <a:pt x="1525143" y="79248"/>
                  </a:lnTo>
                  <a:lnTo>
                    <a:pt x="1435354" y="74549"/>
                  </a:lnTo>
                  <a:close/>
                </a:path>
                <a:path w="1677670" h="99060">
                  <a:moveTo>
                    <a:pt x="1613662" y="83947"/>
                  </a:moveTo>
                  <a:lnTo>
                    <a:pt x="1612519" y="96266"/>
                  </a:lnTo>
                  <a:lnTo>
                    <a:pt x="1675892" y="99060"/>
                  </a:lnTo>
                  <a:lnTo>
                    <a:pt x="1677162" y="87757"/>
                  </a:lnTo>
                  <a:lnTo>
                    <a:pt x="1613662" y="83947"/>
                  </a:lnTo>
                  <a:close/>
                </a:path>
              </a:pathLst>
            </a:custGeom>
            <a:solidFill>
              <a:srgbClr val="B1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71"/>
            <p:cNvSpPr/>
            <p:nvPr/>
          </p:nvSpPr>
          <p:spPr>
            <a:xfrm>
              <a:off x="3704081" y="4280941"/>
              <a:ext cx="115062" cy="906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72"/>
            <p:cNvSpPr/>
            <p:nvPr/>
          </p:nvSpPr>
          <p:spPr>
            <a:xfrm>
              <a:off x="2083308" y="3912133"/>
              <a:ext cx="1634489" cy="408940"/>
            </a:xfrm>
            <a:custGeom>
              <a:avLst/>
              <a:gdLst/>
              <a:ahLst/>
              <a:cxnLst/>
              <a:rect l="l" t="t" r="r" b="b"/>
              <a:pathLst>
                <a:path w="1634489" h="408939">
                  <a:moveTo>
                    <a:pt x="4825" y="0"/>
                  </a:moveTo>
                  <a:lnTo>
                    <a:pt x="0" y="11290"/>
                  </a:lnTo>
                  <a:lnTo>
                    <a:pt x="86233" y="32931"/>
                  </a:lnTo>
                  <a:lnTo>
                    <a:pt x="89789" y="21640"/>
                  </a:lnTo>
                  <a:lnTo>
                    <a:pt x="4825" y="0"/>
                  </a:lnTo>
                  <a:close/>
                </a:path>
                <a:path w="1634489" h="408939">
                  <a:moveTo>
                    <a:pt x="176022" y="42341"/>
                  </a:moveTo>
                  <a:lnTo>
                    <a:pt x="171196" y="53644"/>
                  </a:lnTo>
                  <a:lnTo>
                    <a:pt x="257429" y="74320"/>
                  </a:lnTo>
                  <a:lnTo>
                    <a:pt x="262255" y="63030"/>
                  </a:lnTo>
                  <a:lnTo>
                    <a:pt x="176022" y="42341"/>
                  </a:lnTo>
                  <a:close/>
                </a:path>
                <a:path w="1634489" h="408939">
                  <a:moveTo>
                    <a:pt x="347344" y="83743"/>
                  </a:moveTo>
                  <a:lnTo>
                    <a:pt x="343662" y="95034"/>
                  </a:lnTo>
                  <a:lnTo>
                    <a:pt x="428752" y="115747"/>
                  </a:lnTo>
                  <a:lnTo>
                    <a:pt x="433450" y="104457"/>
                  </a:lnTo>
                  <a:lnTo>
                    <a:pt x="347344" y="83743"/>
                  </a:lnTo>
                  <a:close/>
                </a:path>
                <a:path w="1634489" h="408939">
                  <a:moveTo>
                    <a:pt x="519684" y="126085"/>
                  </a:moveTo>
                  <a:lnTo>
                    <a:pt x="514858" y="137375"/>
                  </a:lnTo>
                  <a:lnTo>
                    <a:pt x="601091" y="158089"/>
                  </a:lnTo>
                  <a:lnTo>
                    <a:pt x="604774" y="146799"/>
                  </a:lnTo>
                  <a:lnTo>
                    <a:pt x="519684" y="126085"/>
                  </a:lnTo>
                  <a:close/>
                </a:path>
                <a:path w="1634489" h="408939">
                  <a:moveTo>
                    <a:pt x="690880" y="167512"/>
                  </a:moveTo>
                  <a:lnTo>
                    <a:pt x="686181" y="178803"/>
                  </a:lnTo>
                  <a:lnTo>
                    <a:pt x="772287" y="199478"/>
                  </a:lnTo>
                  <a:lnTo>
                    <a:pt x="777113" y="188188"/>
                  </a:lnTo>
                  <a:lnTo>
                    <a:pt x="690880" y="167512"/>
                  </a:lnTo>
                  <a:close/>
                </a:path>
                <a:path w="1634489" h="408939">
                  <a:moveTo>
                    <a:pt x="862203" y="208902"/>
                  </a:moveTo>
                  <a:lnTo>
                    <a:pt x="858519" y="220192"/>
                  </a:lnTo>
                  <a:lnTo>
                    <a:pt x="943610" y="241858"/>
                  </a:lnTo>
                  <a:lnTo>
                    <a:pt x="948436" y="230555"/>
                  </a:lnTo>
                  <a:lnTo>
                    <a:pt x="862203" y="208902"/>
                  </a:lnTo>
                  <a:close/>
                </a:path>
                <a:path w="1634489" h="408939">
                  <a:moveTo>
                    <a:pt x="1034542" y="251244"/>
                  </a:moveTo>
                  <a:lnTo>
                    <a:pt x="1029843" y="262534"/>
                  </a:lnTo>
                  <a:lnTo>
                    <a:pt x="1114806" y="283248"/>
                  </a:lnTo>
                  <a:lnTo>
                    <a:pt x="1119632" y="271957"/>
                  </a:lnTo>
                  <a:lnTo>
                    <a:pt x="1034542" y="251244"/>
                  </a:lnTo>
                  <a:close/>
                </a:path>
                <a:path w="1634489" h="408939">
                  <a:moveTo>
                    <a:pt x="1205738" y="292671"/>
                  </a:moveTo>
                  <a:lnTo>
                    <a:pt x="1201039" y="303961"/>
                  </a:lnTo>
                  <a:lnTo>
                    <a:pt x="1287271" y="324637"/>
                  </a:lnTo>
                  <a:lnTo>
                    <a:pt x="1290828" y="313347"/>
                  </a:lnTo>
                  <a:lnTo>
                    <a:pt x="1205738" y="292671"/>
                  </a:lnTo>
                  <a:close/>
                </a:path>
                <a:path w="1634489" h="408939">
                  <a:moveTo>
                    <a:pt x="1377061" y="334060"/>
                  </a:moveTo>
                  <a:lnTo>
                    <a:pt x="1372234" y="345351"/>
                  </a:lnTo>
                  <a:lnTo>
                    <a:pt x="1458468" y="366979"/>
                  </a:lnTo>
                  <a:lnTo>
                    <a:pt x="1463294" y="355688"/>
                  </a:lnTo>
                  <a:lnTo>
                    <a:pt x="1377061" y="334060"/>
                  </a:lnTo>
                  <a:close/>
                </a:path>
                <a:path w="1634489" h="408939">
                  <a:moveTo>
                    <a:pt x="1548257" y="376402"/>
                  </a:moveTo>
                  <a:lnTo>
                    <a:pt x="1544701" y="387692"/>
                  </a:lnTo>
                  <a:lnTo>
                    <a:pt x="1629664" y="408406"/>
                  </a:lnTo>
                  <a:lnTo>
                    <a:pt x="1634490" y="397116"/>
                  </a:lnTo>
                  <a:lnTo>
                    <a:pt x="1548257" y="376402"/>
                  </a:lnTo>
                  <a:close/>
                </a:path>
              </a:pathLst>
            </a:custGeom>
            <a:solidFill>
              <a:srgbClr val="B1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73"/>
          <p:cNvGrpSpPr/>
          <p:nvPr/>
        </p:nvGrpSpPr>
        <p:grpSpPr>
          <a:xfrm>
            <a:off x="8333019" y="5733164"/>
            <a:ext cx="814069" cy="641350"/>
            <a:chOff x="4026408" y="2306573"/>
            <a:chExt cx="814069" cy="641350"/>
          </a:xfrm>
        </p:grpSpPr>
        <p:sp>
          <p:nvSpPr>
            <p:cNvPr id="121" name="object 74"/>
            <p:cNvSpPr/>
            <p:nvPr/>
          </p:nvSpPr>
          <p:spPr>
            <a:xfrm>
              <a:off x="4026408" y="2306573"/>
              <a:ext cx="814069" cy="641350"/>
            </a:xfrm>
            <a:custGeom>
              <a:avLst/>
              <a:gdLst/>
              <a:ahLst/>
              <a:cxnLst/>
              <a:rect l="l" t="t" r="r" b="b"/>
              <a:pathLst>
                <a:path w="814070" h="641350">
                  <a:moveTo>
                    <a:pt x="407669" y="0"/>
                  </a:moveTo>
                  <a:lnTo>
                    <a:pt x="352507" y="2940"/>
                  </a:lnTo>
                  <a:lnTo>
                    <a:pt x="299552" y="11505"/>
                  </a:lnTo>
                  <a:lnTo>
                    <a:pt x="249299" y="25304"/>
                  </a:lnTo>
                  <a:lnTo>
                    <a:pt x="202240" y="43951"/>
                  </a:lnTo>
                  <a:lnTo>
                    <a:pt x="158870" y="67057"/>
                  </a:lnTo>
                  <a:lnTo>
                    <a:pt x="119681" y="94234"/>
                  </a:lnTo>
                  <a:lnTo>
                    <a:pt x="85168" y="125093"/>
                  </a:lnTo>
                  <a:lnTo>
                    <a:pt x="55823" y="159248"/>
                  </a:lnTo>
                  <a:lnTo>
                    <a:pt x="32140" y="196310"/>
                  </a:lnTo>
                  <a:lnTo>
                    <a:pt x="14613" y="235890"/>
                  </a:lnTo>
                  <a:lnTo>
                    <a:pt x="3735" y="277602"/>
                  </a:lnTo>
                  <a:lnTo>
                    <a:pt x="0" y="321056"/>
                  </a:lnTo>
                  <a:lnTo>
                    <a:pt x="3735" y="364458"/>
                  </a:lnTo>
                  <a:lnTo>
                    <a:pt x="14613" y="406083"/>
                  </a:lnTo>
                  <a:lnTo>
                    <a:pt x="32140" y="445549"/>
                  </a:lnTo>
                  <a:lnTo>
                    <a:pt x="55823" y="482477"/>
                  </a:lnTo>
                  <a:lnTo>
                    <a:pt x="85168" y="516486"/>
                  </a:lnTo>
                  <a:lnTo>
                    <a:pt x="119681" y="547195"/>
                  </a:lnTo>
                  <a:lnTo>
                    <a:pt x="158870" y="574223"/>
                  </a:lnTo>
                  <a:lnTo>
                    <a:pt x="202240" y="597191"/>
                  </a:lnTo>
                  <a:lnTo>
                    <a:pt x="249299" y="615717"/>
                  </a:lnTo>
                  <a:lnTo>
                    <a:pt x="299552" y="629421"/>
                  </a:lnTo>
                  <a:lnTo>
                    <a:pt x="352507" y="637923"/>
                  </a:lnTo>
                  <a:lnTo>
                    <a:pt x="407669" y="640842"/>
                  </a:lnTo>
                  <a:lnTo>
                    <a:pt x="462802" y="637923"/>
                  </a:lnTo>
                  <a:lnTo>
                    <a:pt x="515674" y="629421"/>
                  </a:lnTo>
                  <a:lnTo>
                    <a:pt x="565802" y="615717"/>
                  </a:lnTo>
                  <a:lnTo>
                    <a:pt x="608619" y="598805"/>
                  </a:lnTo>
                  <a:lnTo>
                    <a:pt x="407669" y="598805"/>
                  </a:lnTo>
                  <a:lnTo>
                    <a:pt x="355745" y="595776"/>
                  </a:lnTo>
                  <a:lnTo>
                    <a:pt x="306122" y="586985"/>
                  </a:lnTo>
                  <a:lnTo>
                    <a:pt x="259357" y="572869"/>
                  </a:lnTo>
                  <a:lnTo>
                    <a:pt x="216008" y="553870"/>
                  </a:lnTo>
                  <a:lnTo>
                    <a:pt x="176631" y="530426"/>
                  </a:lnTo>
                  <a:lnTo>
                    <a:pt x="141784" y="502978"/>
                  </a:lnTo>
                  <a:lnTo>
                    <a:pt x="112024" y="471965"/>
                  </a:lnTo>
                  <a:lnTo>
                    <a:pt x="87907" y="437826"/>
                  </a:lnTo>
                  <a:lnTo>
                    <a:pt x="69992" y="401002"/>
                  </a:lnTo>
                  <a:lnTo>
                    <a:pt x="58834" y="361932"/>
                  </a:lnTo>
                  <a:lnTo>
                    <a:pt x="54990" y="321056"/>
                  </a:lnTo>
                  <a:lnTo>
                    <a:pt x="58834" y="280151"/>
                  </a:lnTo>
                  <a:lnTo>
                    <a:pt x="69992" y="241063"/>
                  </a:lnTo>
                  <a:lnTo>
                    <a:pt x="87907" y="204230"/>
                  </a:lnTo>
                  <a:lnTo>
                    <a:pt x="112024" y="170090"/>
                  </a:lnTo>
                  <a:lnTo>
                    <a:pt x="141784" y="139081"/>
                  </a:lnTo>
                  <a:lnTo>
                    <a:pt x="176631" y="111642"/>
                  </a:lnTo>
                  <a:lnTo>
                    <a:pt x="216008" y="88209"/>
                  </a:lnTo>
                  <a:lnTo>
                    <a:pt x="259357" y="69221"/>
                  </a:lnTo>
                  <a:lnTo>
                    <a:pt x="306122" y="55116"/>
                  </a:lnTo>
                  <a:lnTo>
                    <a:pt x="355745" y="46332"/>
                  </a:lnTo>
                  <a:lnTo>
                    <a:pt x="407669" y="43306"/>
                  </a:lnTo>
                  <a:lnTo>
                    <a:pt x="611083" y="43306"/>
                  </a:lnTo>
                  <a:lnTo>
                    <a:pt x="565802" y="25304"/>
                  </a:lnTo>
                  <a:lnTo>
                    <a:pt x="515674" y="11505"/>
                  </a:lnTo>
                  <a:lnTo>
                    <a:pt x="462802" y="2940"/>
                  </a:lnTo>
                  <a:lnTo>
                    <a:pt x="407669" y="0"/>
                  </a:lnTo>
                  <a:close/>
                </a:path>
                <a:path w="814070" h="641350">
                  <a:moveTo>
                    <a:pt x="611083" y="43306"/>
                  </a:moveTo>
                  <a:lnTo>
                    <a:pt x="407669" y="43306"/>
                  </a:lnTo>
                  <a:lnTo>
                    <a:pt x="459559" y="46332"/>
                  </a:lnTo>
                  <a:lnTo>
                    <a:pt x="509085" y="55116"/>
                  </a:lnTo>
                  <a:lnTo>
                    <a:pt x="555704" y="69221"/>
                  </a:lnTo>
                  <a:lnTo>
                    <a:pt x="598873" y="88209"/>
                  </a:lnTo>
                  <a:lnTo>
                    <a:pt x="638050" y="111642"/>
                  </a:lnTo>
                  <a:lnTo>
                    <a:pt x="672689" y="139081"/>
                  </a:lnTo>
                  <a:lnTo>
                    <a:pt x="702249" y="170090"/>
                  </a:lnTo>
                  <a:lnTo>
                    <a:pt x="726186" y="204230"/>
                  </a:lnTo>
                  <a:lnTo>
                    <a:pt x="743956" y="241063"/>
                  </a:lnTo>
                  <a:lnTo>
                    <a:pt x="755017" y="280151"/>
                  </a:lnTo>
                  <a:lnTo>
                    <a:pt x="758825" y="321056"/>
                  </a:lnTo>
                  <a:lnTo>
                    <a:pt x="755017" y="361932"/>
                  </a:lnTo>
                  <a:lnTo>
                    <a:pt x="743956" y="401002"/>
                  </a:lnTo>
                  <a:lnTo>
                    <a:pt x="726186" y="437826"/>
                  </a:lnTo>
                  <a:lnTo>
                    <a:pt x="702249" y="471965"/>
                  </a:lnTo>
                  <a:lnTo>
                    <a:pt x="672689" y="502978"/>
                  </a:lnTo>
                  <a:lnTo>
                    <a:pt x="638050" y="530426"/>
                  </a:lnTo>
                  <a:lnTo>
                    <a:pt x="598873" y="553870"/>
                  </a:lnTo>
                  <a:lnTo>
                    <a:pt x="555704" y="572869"/>
                  </a:lnTo>
                  <a:lnTo>
                    <a:pt x="509085" y="586985"/>
                  </a:lnTo>
                  <a:lnTo>
                    <a:pt x="459559" y="595776"/>
                  </a:lnTo>
                  <a:lnTo>
                    <a:pt x="407669" y="598805"/>
                  </a:lnTo>
                  <a:lnTo>
                    <a:pt x="608619" y="598805"/>
                  </a:lnTo>
                  <a:lnTo>
                    <a:pt x="655896" y="574223"/>
                  </a:lnTo>
                  <a:lnTo>
                    <a:pt x="694896" y="547195"/>
                  </a:lnTo>
                  <a:lnTo>
                    <a:pt x="729220" y="516486"/>
                  </a:lnTo>
                  <a:lnTo>
                    <a:pt x="758387" y="482477"/>
                  </a:lnTo>
                  <a:lnTo>
                    <a:pt x="781913" y="445549"/>
                  </a:lnTo>
                  <a:lnTo>
                    <a:pt x="799315" y="406083"/>
                  </a:lnTo>
                  <a:lnTo>
                    <a:pt x="810110" y="364458"/>
                  </a:lnTo>
                  <a:lnTo>
                    <a:pt x="813815" y="321056"/>
                  </a:lnTo>
                  <a:lnTo>
                    <a:pt x="810110" y="277602"/>
                  </a:lnTo>
                  <a:lnTo>
                    <a:pt x="799315" y="235890"/>
                  </a:lnTo>
                  <a:lnTo>
                    <a:pt x="781913" y="196310"/>
                  </a:lnTo>
                  <a:lnTo>
                    <a:pt x="758387" y="159248"/>
                  </a:lnTo>
                  <a:lnTo>
                    <a:pt x="729220" y="125093"/>
                  </a:lnTo>
                  <a:lnTo>
                    <a:pt x="694896" y="94234"/>
                  </a:lnTo>
                  <a:lnTo>
                    <a:pt x="655896" y="67057"/>
                  </a:lnTo>
                  <a:lnTo>
                    <a:pt x="612704" y="43951"/>
                  </a:lnTo>
                  <a:lnTo>
                    <a:pt x="611083" y="43306"/>
                  </a:lnTo>
                  <a:close/>
                </a:path>
              </a:pathLst>
            </a:custGeom>
            <a:solidFill>
              <a:srgbClr val="6B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75"/>
            <p:cNvSpPr/>
            <p:nvPr/>
          </p:nvSpPr>
          <p:spPr>
            <a:xfrm>
              <a:off x="4240530" y="2699003"/>
              <a:ext cx="106680" cy="1318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76"/>
            <p:cNvSpPr/>
            <p:nvPr/>
          </p:nvSpPr>
          <p:spPr>
            <a:xfrm>
              <a:off x="4466082" y="2668523"/>
              <a:ext cx="109220" cy="112395"/>
            </a:xfrm>
            <a:custGeom>
              <a:avLst/>
              <a:gdLst/>
              <a:ahLst/>
              <a:cxnLst/>
              <a:rect l="l" t="t" r="r" b="b"/>
              <a:pathLst>
                <a:path w="109220" h="112394">
                  <a:moveTo>
                    <a:pt x="32766" y="102108"/>
                  </a:moveTo>
                  <a:lnTo>
                    <a:pt x="0" y="102108"/>
                  </a:lnTo>
                  <a:lnTo>
                    <a:pt x="0" y="112014"/>
                  </a:lnTo>
                  <a:lnTo>
                    <a:pt x="32766" y="112014"/>
                  </a:lnTo>
                  <a:lnTo>
                    <a:pt x="32766" y="102108"/>
                  </a:lnTo>
                  <a:close/>
                </a:path>
                <a:path w="109220" h="112394">
                  <a:moveTo>
                    <a:pt x="34290" y="0"/>
                  </a:moveTo>
                  <a:lnTo>
                    <a:pt x="0" y="0"/>
                  </a:lnTo>
                  <a:lnTo>
                    <a:pt x="0" y="9906"/>
                  </a:lnTo>
                  <a:lnTo>
                    <a:pt x="34290" y="9906"/>
                  </a:lnTo>
                  <a:lnTo>
                    <a:pt x="34290" y="0"/>
                  </a:lnTo>
                  <a:close/>
                </a:path>
                <a:path w="109220" h="112394">
                  <a:moveTo>
                    <a:pt x="63246" y="33528"/>
                  </a:moveTo>
                  <a:lnTo>
                    <a:pt x="0" y="33528"/>
                  </a:lnTo>
                  <a:lnTo>
                    <a:pt x="0" y="43434"/>
                  </a:lnTo>
                  <a:lnTo>
                    <a:pt x="63246" y="43434"/>
                  </a:lnTo>
                  <a:lnTo>
                    <a:pt x="63246" y="33528"/>
                  </a:lnTo>
                  <a:close/>
                </a:path>
                <a:path w="109220" h="112394">
                  <a:moveTo>
                    <a:pt x="66294" y="67056"/>
                  </a:moveTo>
                  <a:lnTo>
                    <a:pt x="0" y="67056"/>
                  </a:lnTo>
                  <a:lnTo>
                    <a:pt x="0" y="76962"/>
                  </a:lnTo>
                  <a:lnTo>
                    <a:pt x="66294" y="76962"/>
                  </a:lnTo>
                  <a:lnTo>
                    <a:pt x="66294" y="67056"/>
                  </a:lnTo>
                  <a:close/>
                </a:path>
                <a:path w="109220" h="112394">
                  <a:moveTo>
                    <a:pt x="108966" y="102108"/>
                  </a:moveTo>
                  <a:lnTo>
                    <a:pt x="40386" y="102108"/>
                  </a:lnTo>
                  <a:lnTo>
                    <a:pt x="40386" y="112014"/>
                  </a:lnTo>
                  <a:lnTo>
                    <a:pt x="108966" y="112014"/>
                  </a:lnTo>
                  <a:lnTo>
                    <a:pt x="108966" y="102108"/>
                  </a:lnTo>
                  <a:close/>
                </a:path>
                <a:path w="109220" h="112394">
                  <a:moveTo>
                    <a:pt x="108966" y="67056"/>
                  </a:moveTo>
                  <a:lnTo>
                    <a:pt x="70866" y="67056"/>
                  </a:lnTo>
                  <a:lnTo>
                    <a:pt x="70866" y="76962"/>
                  </a:lnTo>
                  <a:lnTo>
                    <a:pt x="108966" y="76962"/>
                  </a:lnTo>
                  <a:lnTo>
                    <a:pt x="108966" y="67056"/>
                  </a:lnTo>
                  <a:close/>
                </a:path>
                <a:path w="109220" h="112394">
                  <a:moveTo>
                    <a:pt x="108966" y="33528"/>
                  </a:moveTo>
                  <a:lnTo>
                    <a:pt x="69342" y="33528"/>
                  </a:lnTo>
                  <a:lnTo>
                    <a:pt x="69342" y="43434"/>
                  </a:lnTo>
                  <a:lnTo>
                    <a:pt x="108966" y="43434"/>
                  </a:lnTo>
                  <a:lnTo>
                    <a:pt x="108966" y="33528"/>
                  </a:lnTo>
                  <a:close/>
                </a:path>
                <a:path w="109220" h="112394">
                  <a:moveTo>
                    <a:pt x="108966" y="0"/>
                  </a:moveTo>
                  <a:lnTo>
                    <a:pt x="40386" y="0"/>
                  </a:lnTo>
                  <a:lnTo>
                    <a:pt x="40386" y="9906"/>
                  </a:lnTo>
                  <a:lnTo>
                    <a:pt x="108966" y="9906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2B7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77"/>
            <p:cNvSpPr/>
            <p:nvPr/>
          </p:nvSpPr>
          <p:spPr>
            <a:xfrm>
              <a:off x="4239130" y="2434335"/>
              <a:ext cx="391160" cy="250190"/>
            </a:xfrm>
            <a:custGeom>
              <a:avLst/>
              <a:gdLst/>
              <a:ahLst/>
              <a:cxnLst/>
              <a:rect l="l" t="t" r="r" b="b"/>
              <a:pathLst>
                <a:path w="391160" h="250189">
                  <a:moveTo>
                    <a:pt x="195328" y="0"/>
                  </a:moveTo>
                  <a:lnTo>
                    <a:pt x="143235" y="5079"/>
                  </a:lnTo>
                  <a:lnTo>
                    <a:pt x="96508" y="20319"/>
                  </a:lnTo>
                  <a:lnTo>
                    <a:pt x="56977" y="44450"/>
                  </a:lnTo>
                  <a:lnTo>
                    <a:pt x="26474" y="76200"/>
                  </a:lnTo>
                  <a:lnTo>
                    <a:pt x="6830" y="113029"/>
                  </a:lnTo>
                  <a:lnTo>
                    <a:pt x="92" y="152400"/>
                  </a:lnTo>
                  <a:lnTo>
                    <a:pt x="0" y="154939"/>
                  </a:lnTo>
                  <a:lnTo>
                    <a:pt x="2490" y="180339"/>
                  </a:lnTo>
                  <a:lnTo>
                    <a:pt x="10416" y="205739"/>
                  </a:lnTo>
                  <a:lnTo>
                    <a:pt x="23771" y="228600"/>
                  </a:lnTo>
                  <a:lnTo>
                    <a:pt x="42674" y="250189"/>
                  </a:lnTo>
                  <a:lnTo>
                    <a:pt x="51818" y="245109"/>
                  </a:lnTo>
                  <a:lnTo>
                    <a:pt x="33742" y="224789"/>
                  </a:lnTo>
                  <a:lnTo>
                    <a:pt x="20846" y="201929"/>
                  </a:lnTo>
                  <a:lnTo>
                    <a:pt x="13117" y="179069"/>
                  </a:lnTo>
                  <a:lnTo>
                    <a:pt x="10543" y="153669"/>
                  </a:lnTo>
                  <a:lnTo>
                    <a:pt x="10829" y="146050"/>
                  </a:lnTo>
                  <a:lnTo>
                    <a:pt x="11686" y="138429"/>
                  </a:lnTo>
                  <a:lnTo>
                    <a:pt x="13115" y="130809"/>
                  </a:lnTo>
                  <a:lnTo>
                    <a:pt x="15115" y="123189"/>
                  </a:lnTo>
                  <a:lnTo>
                    <a:pt x="24259" y="121919"/>
                  </a:lnTo>
                  <a:lnTo>
                    <a:pt x="54312" y="121919"/>
                  </a:lnTo>
                  <a:lnTo>
                    <a:pt x="51911" y="119379"/>
                  </a:lnTo>
                  <a:lnTo>
                    <a:pt x="44468" y="115569"/>
                  </a:lnTo>
                  <a:lnTo>
                    <a:pt x="40234" y="114300"/>
                  </a:lnTo>
                  <a:lnTo>
                    <a:pt x="18290" y="114300"/>
                  </a:lnTo>
                  <a:lnTo>
                    <a:pt x="41077" y="74929"/>
                  </a:lnTo>
                  <a:lnTo>
                    <a:pt x="75900" y="44450"/>
                  </a:lnTo>
                  <a:lnTo>
                    <a:pt x="120463" y="21589"/>
                  </a:lnTo>
                  <a:lnTo>
                    <a:pt x="172468" y="10159"/>
                  </a:lnTo>
                  <a:lnTo>
                    <a:pt x="187327" y="10159"/>
                  </a:lnTo>
                  <a:lnTo>
                    <a:pt x="186184" y="8889"/>
                  </a:lnTo>
                  <a:lnTo>
                    <a:pt x="189232" y="7619"/>
                  </a:lnTo>
                  <a:lnTo>
                    <a:pt x="255052" y="7619"/>
                  </a:lnTo>
                  <a:lnTo>
                    <a:pt x="245350" y="5079"/>
                  </a:lnTo>
                  <a:lnTo>
                    <a:pt x="220500" y="1269"/>
                  </a:lnTo>
                  <a:lnTo>
                    <a:pt x="195328" y="0"/>
                  </a:lnTo>
                  <a:close/>
                </a:path>
                <a:path w="391160" h="250189">
                  <a:moveTo>
                    <a:pt x="389936" y="163829"/>
                  </a:moveTo>
                  <a:lnTo>
                    <a:pt x="378589" y="163829"/>
                  </a:lnTo>
                  <a:lnTo>
                    <a:pt x="375420" y="180339"/>
                  </a:lnTo>
                  <a:lnTo>
                    <a:pt x="370382" y="196850"/>
                  </a:lnTo>
                  <a:lnTo>
                    <a:pt x="363319" y="212089"/>
                  </a:lnTo>
                  <a:lnTo>
                    <a:pt x="354078" y="226059"/>
                  </a:lnTo>
                  <a:lnTo>
                    <a:pt x="364873" y="231139"/>
                  </a:lnTo>
                  <a:lnTo>
                    <a:pt x="375993" y="213359"/>
                  </a:lnTo>
                  <a:lnTo>
                    <a:pt x="384113" y="194309"/>
                  </a:lnTo>
                  <a:lnTo>
                    <a:pt x="389090" y="173989"/>
                  </a:lnTo>
                  <a:lnTo>
                    <a:pt x="389936" y="163829"/>
                  </a:lnTo>
                  <a:close/>
                </a:path>
                <a:path w="391160" h="250189">
                  <a:moveTo>
                    <a:pt x="174182" y="124459"/>
                  </a:moveTo>
                  <a:lnTo>
                    <a:pt x="151132" y="124459"/>
                  </a:lnTo>
                  <a:lnTo>
                    <a:pt x="177040" y="135889"/>
                  </a:lnTo>
                  <a:lnTo>
                    <a:pt x="178564" y="137159"/>
                  </a:lnTo>
                  <a:lnTo>
                    <a:pt x="180088" y="137159"/>
                  </a:lnTo>
                  <a:lnTo>
                    <a:pt x="193423" y="139700"/>
                  </a:lnTo>
                  <a:lnTo>
                    <a:pt x="199376" y="143509"/>
                  </a:lnTo>
                  <a:lnTo>
                    <a:pt x="204472" y="147319"/>
                  </a:lnTo>
                  <a:lnTo>
                    <a:pt x="215140" y="160019"/>
                  </a:lnTo>
                  <a:lnTo>
                    <a:pt x="216791" y="161289"/>
                  </a:lnTo>
                  <a:lnTo>
                    <a:pt x="218188" y="161289"/>
                  </a:lnTo>
                  <a:lnTo>
                    <a:pt x="232031" y="175259"/>
                  </a:lnTo>
                  <a:lnTo>
                    <a:pt x="235079" y="177800"/>
                  </a:lnTo>
                  <a:lnTo>
                    <a:pt x="233555" y="181609"/>
                  </a:lnTo>
                  <a:lnTo>
                    <a:pt x="230507" y="181609"/>
                  </a:lnTo>
                  <a:lnTo>
                    <a:pt x="210568" y="195579"/>
                  </a:lnTo>
                  <a:lnTo>
                    <a:pt x="204472" y="199389"/>
                  </a:lnTo>
                  <a:lnTo>
                    <a:pt x="199900" y="204469"/>
                  </a:lnTo>
                  <a:lnTo>
                    <a:pt x="193804" y="219709"/>
                  </a:lnTo>
                  <a:lnTo>
                    <a:pt x="205996" y="222250"/>
                  </a:lnTo>
                  <a:lnTo>
                    <a:pt x="209044" y="212089"/>
                  </a:lnTo>
                  <a:lnTo>
                    <a:pt x="210568" y="208279"/>
                  </a:lnTo>
                  <a:lnTo>
                    <a:pt x="213616" y="205739"/>
                  </a:lnTo>
                  <a:lnTo>
                    <a:pt x="218188" y="203200"/>
                  </a:lnTo>
                  <a:lnTo>
                    <a:pt x="238127" y="189229"/>
                  </a:lnTo>
                  <a:lnTo>
                    <a:pt x="242699" y="186689"/>
                  </a:lnTo>
                  <a:lnTo>
                    <a:pt x="245747" y="182879"/>
                  </a:lnTo>
                  <a:lnTo>
                    <a:pt x="245747" y="180339"/>
                  </a:lnTo>
                  <a:lnTo>
                    <a:pt x="247271" y="176529"/>
                  </a:lnTo>
                  <a:lnTo>
                    <a:pt x="245747" y="171450"/>
                  </a:lnTo>
                  <a:lnTo>
                    <a:pt x="241175" y="168909"/>
                  </a:lnTo>
                  <a:lnTo>
                    <a:pt x="227332" y="156209"/>
                  </a:lnTo>
                  <a:lnTo>
                    <a:pt x="227332" y="154939"/>
                  </a:lnTo>
                  <a:lnTo>
                    <a:pt x="225935" y="154939"/>
                  </a:lnTo>
                  <a:lnTo>
                    <a:pt x="225935" y="153669"/>
                  </a:lnTo>
                  <a:lnTo>
                    <a:pt x="191566" y="129539"/>
                  </a:lnTo>
                  <a:lnTo>
                    <a:pt x="181612" y="128269"/>
                  </a:lnTo>
                  <a:lnTo>
                    <a:pt x="174182" y="124459"/>
                  </a:lnTo>
                  <a:close/>
                </a:path>
                <a:path w="391160" h="250189">
                  <a:moveTo>
                    <a:pt x="54312" y="121919"/>
                  </a:moveTo>
                  <a:lnTo>
                    <a:pt x="35816" y="121919"/>
                  </a:lnTo>
                  <a:lnTo>
                    <a:pt x="43309" y="125729"/>
                  </a:lnTo>
                  <a:lnTo>
                    <a:pt x="47246" y="130809"/>
                  </a:lnTo>
                  <a:lnTo>
                    <a:pt x="48770" y="133350"/>
                  </a:lnTo>
                  <a:lnTo>
                    <a:pt x="51818" y="135889"/>
                  </a:lnTo>
                  <a:lnTo>
                    <a:pt x="54866" y="137159"/>
                  </a:lnTo>
                  <a:lnTo>
                    <a:pt x="70106" y="148589"/>
                  </a:lnTo>
                  <a:lnTo>
                    <a:pt x="74678" y="152400"/>
                  </a:lnTo>
                  <a:lnTo>
                    <a:pt x="79250" y="154939"/>
                  </a:lnTo>
                  <a:lnTo>
                    <a:pt x="83822" y="154939"/>
                  </a:lnTo>
                  <a:lnTo>
                    <a:pt x="85346" y="156209"/>
                  </a:lnTo>
                  <a:lnTo>
                    <a:pt x="91569" y="157479"/>
                  </a:lnTo>
                  <a:lnTo>
                    <a:pt x="96141" y="161289"/>
                  </a:lnTo>
                  <a:lnTo>
                    <a:pt x="99189" y="165100"/>
                  </a:lnTo>
                  <a:lnTo>
                    <a:pt x="106809" y="187959"/>
                  </a:lnTo>
                  <a:lnTo>
                    <a:pt x="109857" y="195579"/>
                  </a:lnTo>
                  <a:lnTo>
                    <a:pt x="112905" y="198119"/>
                  </a:lnTo>
                  <a:lnTo>
                    <a:pt x="129669" y="214629"/>
                  </a:lnTo>
                  <a:lnTo>
                    <a:pt x="138813" y="209550"/>
                  </a:lnTo>
                  <a:lnTo>
                    <a:pt x="122049" y="193039"/>
                  </a:lnTo>
                  <a:lnTo>
                    <a:pt x="117477" y="185419"/>
                  </a:lnTo>
                  <a:lnTo>
                    <a:pt x="109857" y="162559"/>
                  </a:lnTo>
                  <a:lnTo>
                    <a:pt x="106736" y="157479"/>
                  </a:lnTo>
                  <a:lnTo>
                    <a:pt x="102031" y="152400"/>
                  </a:lnTo>
                  <a:lnTo>
                    <a:pt x="95873" y="148589"/>
                  </a:lnTo>
                  <a:lnTo>
                    <a:pt x="88394" y="146050"/>
                  </a:lnTo>
                  <a:lnTo>
                    <a:pt x="86997" y="146050"/>
                  </a:lnTo>
                  <a:lnTo>
                    <a:pt x="83822" y="144779"/>
                  </a:lnTo>
                  <a:lnTo>
                    <a:pt x="77726" y="142239"/>
                  </a:lnTo>
                  <a:lnTo>
                    <a:pt x="60962" y="129539"/>
                  </a:lnTo>
                  <a:lnTo>
                    <a:pt x="59438" y="128269"/>
                  </a:lnTo>
                  <a:lnTo>
                    <a:pt x="57914" y="125729"/>
                  </a:lnTo>
                  <a:lnTo>
                    <a:pt x="54312" y="121919"/>
                  </a:lnTo>
                  <a:close/>
                </a:path>
                <a:path w="391160" h="250189">
                  <a:moveTo>
                    <a:pt x="255052" y="7619"/>
                  </a:moveTo>
                  <a:lnTo>
                    <a:pt x="195328" y="7619"/>
                  </a:lnTo>
                  <a:lnTo>
                    <a:pt x="219279" y="8889"/>
                  </a:lnTo>
                  <a:lnTo>
                    <a:pt x="242826" y="12700"/>
                  </a:lnTo>
                  <a:lnTo>
                    <a:pt x="265515" y="19050"/>
                  </a:lnTo>
                  <a:lnTo>
                    <a:pt x="286895" y="27939"/>
                  </a:lnTo>
                  <a:lnTo>
                    <a:pt x="292991" y="29209"/>
                  </a:lnTo>
                  <a:lnTo>
                    <a:pt x="297690" y="33019"/>
                  </a:lnTo>
                  <a:lnTo>
                    <a:pt x="302262" y="35559"/>
                  </a:lnTo>
                  <a:lnTo>
                    <a:pt x="279275" y="64769"/>
                  </a:lnTo>
                  <a:lnTo>
                    <a:pt x="274703" y="69850"/>
                  </a:lnTo>
                  <a:lnTo>
                    <a:pt x="276227" y="77469"/>
                  </a:lnTo>
                  <a:lnTo>
                    <a:pt x="282323" y="83819"/>
                  </a:lnTo>
                  <a:lnTo>
                    <a:pt x="286895" y="87629"/>
                  </a:lnTo>
                  <a:lnTo>
                    <a:pt x="292991" y="90169"/>
                  </a:lnTo>
                  <a:lnTo>
                    <a:pt x="299214" y="91439"/>
                  </a:lnTo>
                  <a:lnTo>
                    <a:pt x="306834" y="91439"/>
                  </a:lnTo>
                  <a:lnTo>
                    <a:pt x="311406" y="93979"/>
                  </a:lnTo>
                  <a:lnTo>
                    <a:pt x="312930" y="97789"/>
                  </a:lnTo>
                  <a:lnTo>
                    <a:pt x="312930" y="105409"/>
                  </a:lnTo>
                  <a:lnTo>
                    <a:pt x="308358" y="107950"/>
                  </a:lnTo>
                  <a:lnTo>
                    <a:pt x="282323" y="125729"/>
                  </a:lnTo>
                  <a:lnTo>
                    <a:pt x="276227" y="130809"/>
                  </a:lnTo>
                  <a:lnTo>
                    <a:pt x="273179" y="135889"/>
                  </a:lnTo>
                  <a:lnTo>
                    <a:pt x="273179" y="152400"/>
                  </a:lnTo>
                  <a:lnTo>
                    <a:pt x="277751" y="158750"/>
                  </a:lnTo>
                  <a:lnTo>
                    <a:pt x="286895" y="162559"/>
                  </a:lnTo>
                  <a:lnTo>
                    <a:pt x="288419" y="165100"/>
                  </a:lnTo>
                  <a:lnTo>
                    <a:pt x="288419" y="167639"/>
                  </a:lnTo>
                  <a:lnTo>
                    <a:pt x="290070" y="172719"/>
                  </a:lnTo>
                  <a:lnTo>
                    <a:pt x="290070" y="181609"/>
                  </a:lnTo>
                  <a:lnTo>
                    <a:pt x="299214" y="186689"/>
                  </a:lnTo>
                  <a:lnTo>
                    <a:pt x="325122" y="186689"/>
                  </a:lnTo>
                  <a:lnTo>
                    <a:pt x="335070" y="185419"/>
                  </a:lnTo>
                  <a:lnTo>
                    <a:pt x="344029" y="182879"/>
                  </a:lnTo>
                  <a:lnTo>
                    <a:pt x="349659" y="179069"/>
                  </a:lnTo>
                  <a:lnTo>
                    <a:pt x="305310" y="179069"/>
                  </a:lnTo>
                  <a:lnTo>
                    <a:pt x="302262" y="175259"/>
                  </a:lnTo>
                  <a:lnTo>
                    <a:pt x="300611" y="172719"/>
                  </a:lnTo>
                  <a:lnTo>
                    <a:pt x="300611" y="161289"/>
                  </a:lnTo>
                  <a:lnTo>
                    <a:pt x="296039" y="157479"/>
                  </a:lnTo>
                  <a:lnTo>
                    <a:pt x="290070" y="153669"/>
                  </a:lnTo>
                  <a:lnTo>
                    <a:pt x="286895" y="152400"/>
                  </a:lnTo>
                  <a:lnTo>
                    <a:pt x="285498" y="149859"/>
                  </a:lnTo>
                  <a:lnTo>
                    <a:pt x="285498" y="138429"/>
                  </a:lnTo>
                  <a:lnTo>
                    <a:pt x="286895" y="135889"/>
                  </a:lnTo>
                  <a:lnTo>
                    <a:pt x="290070" y="134619"/>
                  </a:lnTo>
                  <a:lnTo>
                    <a:pt x="315978" y="115569"/>
                  </a:lnTo>
                  <a:lnTo>
                    <a:pt x="323598" y="110489"/>
                  </a:lnTo>
                  <a:lnTo>
                    <a:pt x="326646" y="102869"/>
                  </a:lnTo>
                  <a:lnTo>
                    <a:pt x="323598" y="95250"/>
                  </a:lnTo>
                  <a:lnTo>
                    <a:pt x="320479" y="90169"/>
                  </a:lnTo>
                  <a:lnTo>
                    <a:pt x="315787" y="86359"/>
                  </a:lnTo>
                  <a:lnTo>
                    <a:pt x="309668" y="82550"/>
                  </a:lnTo>
                  <a:lnTo>
                    <a:pt x="302262" y="81279"/>
                  </a:lnTo>
                  <a:lnTo>
                    <a:pt x="296039" y="81279"/>
                  </a:lnTo>
                  <a:lnTo>
                    <a:pt x="292991" y="80009"/>
                  </a:lnTo>
                  <a:lnTo>
                    <a:pt x="291467" y="77469"/>
                  </a:lnTo>
                  <a:lnTo>
                    <a:pt x="288419" y="74929"/>
                  </a:lnTo>
                  <a:lnTo>
                    <a:pt x="288419" y="71119"/>
                  </a:lnTo>
                  <a:lnTo>
                    <a:pt x="290070" y="69850"/>
                  </a:lnTo>
                  <a:lnTo>
                    <a:pt x="311406" y="41909"/>
                  </a:lnTo>
                  <a:lnTo>
                    <a:pt x="329513" y="41909"/>
                  </a:lnTo>
                  <a:lnTo>
                    <a:pt x="292991" y="20319"/>
                  </a:lnTo>
                  <a:lnTo>
                    <a:pt x="269605" y="11429"/>
                  </a:lnTo>
                  <a:lnTo>
                    <a:pt x="255052" y="7619"/>
                  </a:lnTo>
                  <a:close/>
                </a:path>
                <a:path w="391160" h="250189">
                  <a:moveTo>
                    <a:pt x="329513" y="41909"/>
                  </a:moveTo>
                  <a:lnTo>
                    <a:pt x="311406" y="41909"/>
                  </a:lnTo>
                  <a:lnTo>
                    <a:pt x="315978" y="44450"/>
                  </a:lnTo>
                  <a:lnTo>
                    <a:pt x="319026" y="46989"/>
                  </a:lnTo>
                  <a:lnTo>
                    <a:pt x="364286" y="97789"/>
                  </a:lnTo>
                  <a:lnTo>
                    <a:pt x="378589" y="153669"/>
                  </a:lnTo>
                  <a:lnTo>
                    <a:pt x="378589" y="154939"/>
                  </a:lnTo>
                  <a:lnTo>
                    <a:pt x="370969" y="156209"/>
                  </a:lnTo>
                  <a:lnTo>
                    <a:pt x="357126" y="156209"/>
                  </a:lnTo>
                  <a:lnTo>
                    <a:pt x="349506" y="161289"/>
                  </a:lnTo>
                  <a:lnTo>
                    <a:pt x="346585" y="166369"/>
                  </a:lnTo>
                  <a:lnTo>
                    <a:pt x="344934" y="167639"/>
                  </a:lnTo>
                  <a:lnTo>
                    <a:pt x="341886" y="175259"/>
                  </a:lnTo>
                  <a:lnTo>
                    <a:pt x="334266" y="179069"/>
                  </a:lnTo>
                  <a:lnTo>
                    <a:pt x="349659" y="179069"/>
                  </a:lnTo>
                  <a:lnTo>
                    <a:pt x="351536" y="177800"/>
                  </a:lnTo>
                  <a:lnTo>
                    <a:pt x="357126" y="171450"/>
                  </a:lnTo>
                  <a:lnTo>
                    <a:pt x="357126" y="170179"/>
                  </a:lnTo>
                  <a:lnTo>
                    <a:pt x="358777" y="166369"/>
                  </a:lnTo>
                  <a:lnTo>
                    <a:pt x="363349" y="163829"/>
                  </a:lnTo>
                  <a:lnTo>
                    <a:pt x="389936" y="163829"/>
                  </a:lnTo>
                  <a:lnTo>
                    <a:pt x="390781" y="153669"/>
                  </a:lnTo>
                  <a:lnTo>
                    <a:pt x="386850" y="123189"/>
                  </a:lnTo>
                  <a:lnTo>
                    <a:pt x="375335" y="93979"/>
                  </a:lnTo>
                  <a:lnTo>
                    <a:pt x="356652" y="66039"/>
                  </a:lnTo>
                  <a:lnTo>
                    <a:pt x="331218" y="43179"/>
                  </a:lnTo>
                  <a:lnTo>
                    <a:pt x="329513" y="41909"/>
                  </a:lnTo>
                  <a:close/>
                </a:path>
                <a:path w="391160" h="250189">
                  <a:moveTo>
                    <a:pt x="108333" y="78739"/>
                  </a:moveTo>
                  <a:lnTo>
                    <a:pt x="97455" y="78739"/>
                  </a:lnTo>
                  <a:lnTo>
                    <a:pt x="91093" y="81279"/>
                  </a:lnTo>
                  <a:lnTo>
                    <a:pt x="85445" y="83819"/>
                  </a:lnTo>
                  <a:lnTo>
                    <a:pt x="80774" y="88900"/>
                  </a:lnTo>
                  <a:lnTo>
                    <a:pt x="76202" y="95250"/>
                  </a:lnTo>
                  <a:lnTo>
                    <a:pt x="74678" y="104139"/>
                  </a:lnTo>
                  <a:lnTo>
                    <a:pt x="80774" y="110489"/>
                  </a:lnTo>
                  <a:lnTo>
                    <a:pt x="91569" y="124459"/>
                  </a:lnTo>
                  <a:lnTo>
                    <a:pt x="96522" y="129539"/>
                  </a:lnTo>
                  <a:lnTo>
                    <a:pt x="103507" y="133350"/>
                  </a:lnTo>
                  <a:lnTo>
                    <a:pt x="114556" y="133350"/>
                  </a:lnTo>
                  <a:lnTo>
                    <a:pt x="118366" y="132079"/>
                  </a:lnTo>
                  <a:lnTo>
                    <a:pt x="122049" y="130809"/>
                  </a:lnTo>
                  <a:lnTo>
                    <a:pt x="137289" y="124459"/>
                  </a:lnTo>
                  <a:lnTo>
                    <a:pt x="174182" y="124459"/>
                  </a:lnTo>
                  <a:lnTo>
                    <a:pt x="171706" y="123189"/>
                  </a:lnTo>
                  <a:lnTo>
                    <a:pt x="107444" y="123189"/>
                  </a:lnTo>
                  <a:lnTo>
                    <a:pt x="104142" y="121919"/>
                  </a:lnTo>
                  <a:lnTo>
                    <a:pt x="102237" y="119379"/>
                  </a:lnTo>
                  <a:lnTo>
                    <a:pt x="91569" y="105409"/>
                  </a:lnTo>
                  <a:lnTo>
                    <a:pt x="88394" y="101600"/>
                  </a:lnTo>
                  <a:lnTo>
                    <a:pt x="88394" y="96519"/>
                  </a:lnTo>
                  <a:lnTo>
                    <a:pt x="91569" y="93979"/>
                  </a:lnTo>
                  <a:lnTo>
                    <a:pt x="93982" y="90169"/>
                  </a:lnTo>
                  <a:lnTo>
                    <a:pt x="98681" y="87629"/>
                  </a:lnTo>
                  <a:lnTo>
                    <a:pt x="142665" y="87629"/>
                  </a:lnTo>
                  <a:lnTo>
                    <a:pt x="145544" y="86359"/>
                  </a:lnTo>
                  <a:lnTo>
                    <a:pt x="148694" y="81279"/>
                  </a:lnTo>
                  <a:lnTo>
                    <a:pt x="125097" y="81279"/>
                  </a:lnTo>
                  <a:lnTo>
                    <a:pt x="108333" y="78739"/>
                  </a:lnTo>
                  <a:close/>
                </a:path>
                <a:path w="391160" h="250189">
                  <a:moveTo>
                    <a:pt x="149862" y="114300"/>
                  </a:moveTo>
                  <a:lnTo>
                    <a:pt x="138432" y="114300"/>
                  </a:lnTo>
                  <a:lnTo>
                    <a:pt x="133098" y="115569"/>
                  </a:lnTo>
                  <a:lnTo>
                    <a:pt x="128145" y="116839"/>
                  </a:lnTo>
                  <a:lnTo>
                    <a:pt x="117477" y="121919"/>
                  </a:lnTo>
                  <a:lnTo>
                    <a:pt x="115318" y="123189"/>
                  </a:lnTo>
                  <a:lnTo>
                    <a:pt x="171706" y="123189"/>
                  </a:lnTo>
                  <a:lnTo>
                    <a:pt x="161800" y="118109"/>
                  </a:lnTo>
                  <a:lnTo>
                    <a:pt x="156085" y="115569"/>
                  </a:lnTo>
                  <a:lnTo>
                    <a:pt x="149862" y="114300"/>
                  </a:lnTo>
                  <a:close/>
                </a:path>
                <a:path w="391160" h="250189">
                  <a:moveTo>
                    <a:pt x="26926" y="111759"/>
                  </a:moveTo>
                  <a:lnTo>
                    <a:pt x="25529" y="111759"/>
                  </a:lnTo>
                  <a:lnTo>
                    <a:pt x="22862" y="113029"/>
                  </a:lnTo>
                  <a:lnTo>
                    <a:pt x="18290" y="114300"/>
                  </a:lnTo>
                  <a:lnTo>
                    <a:pt x="40234" y="114300"/>
                  </a:lnTo>
                  <a:lnTo>
                    <a:pt x="36001" y="113029"/>
                  </a:lnTo>
                  <a:lnTo>
                    <a:pt x="26926" y="111759"/>
                  </a:lnTo>
                  <a:close/>
                </a:path>
                <a:path w="391160" h="250189">
                  <a:moveTo>
                    <a:pt x="142665" y="87629"/>
                  </a:moveTo>
                  <a:lnTo>
                    <a:pt x="104650" y="87629"/>
                  </a:lnTo>
                  <a:lnTo>
                    <a:pt x="106809" y="88900"/>
                  </a:lnTo>
                  <a:lnTo>
                    <a:pt x="123573" y="90169"/>
                  </a:lnTo>
                  <a:lnTo>
                    <a:pt x="136908" y="90169"/>
                  </a:lnTo>
                  <a:lnTo>
                    <a:pt x="142665" y="87629"/>
                  </a:lnTo>
                  <a:close/>
                </a:path>
                <a:path w="391160" h="250189">
                  <a:moveTo>
                    <a:pt x="166372" y="64769"/>
                  </a:moveTo>
                  <a:lnTo>
                    <a:pt x="155976" y="64769"/>
                  </a:lnTo>
                  <a:lnTo>
                    <a:pt x="149370" y="67309"/>
                  </a:lnTo>
                  <a:lnTo>
                    <a:pt x="143550" y="71119"/>
                  </a:lnTo>
                  <a:lnTo>
                    <a:pt x="138813" y="74929"/>
                  </a:lnTo>
                  <a:lnTo>
                    <a:pt x="135765" y="78739"/>
                  </a:lnTo>
                  <a:lnTo>
                    <a:pt x="131193" y="81279"/>
                  </a:lnTo>
                  <a:lnTo>
                    <a:pt x="148694" y="81279"/>
                  </a:lnTo>
                  <a:lnTo>
                    <a:pt x="149481" y="80009"/>
                  </a:lnTo>
                  <a:lnTo>
                    <a:pt x="152021" y="76200"/>
                  </a:lnTo>
                  <a:lnTo>
                    <a:pt x="156720" y="73659"/>
                  </a:lnTo>
                  <a:lnTo>
                    <a:pt x="185803" y="73659"/>
                  </a:lnTo>
                  <a:lnTo>
                    <a:pt x="191756" y="71119"/>
                  </a:lnTo>
                  <a:lnTo>
                    <a:pt x="196852" y="67309"/>
                  </a:lnTo>
                  <a:lnTo>
                    <a:pt x="197868" y="66039"/>
                  </a:lnTo>
                  <a:lnTo>
                    <a:pt x="173992" y="66039"/>
                  </a:lnTo>
                  <a:lnTo>
                    <a:pt x="166372" y="64769"/>
                  </a:lnTo>
                  <a:close/>
                </a:path>
                <a:path w="391160" h="250189">
                  <a:moveTo>
                    <a:pt x="185803" y="73659"/>
                  </a:moveTo>
                  <a:lnTo>
                    <a:pt x="164848" y="73659"/>
                  </a:lnTo>
                  <a:lnTo>
                    <a:pt x="172468" y="74929"/>
                  </a:lnTo>
                  <a:lnTo>
                    <a:pt x="179278" y="74929"/>
                  </a:lnTo>
                  <a:lnTo>
                    <a:pt x="185803" y="73659"/>
                  </a:lnTo>
                  <a:close/>
                </a:path>
                <a:path w="391160" h="250189">
                  <a:moveTo>
                    <a:pt x="187327" y="10159"/>
                  </a:moveTo>
                  <a:lnTo>
                    <a:pt x="172468" y="10159"/>
                  </a:lnTo>
                  <a:lnTo>
                    <a:pt x="193804" y="34289"/>
                  </a:lnTo>
                  <a:lnTo>
                    <a:pt x="199900" y="40639"/>
                  </a:lnTo>
                  <a:lnTo>
                    <a:pt x="198376" y="48259"/>
                  </a:lnTo>
                  <a:lnTo>
                    <a:pt x="193804" y="54609"/>
                  </a:lnTo>
                  <a:lnTo>
                    <a:pt x="186184" y="60959"/>
                  </a:lnTo>
                  <a:lnTo>
                    <a:pt x="183136" y="64769"/>
                  </a:lnTo>
                  <a:lnTo>
                    <a:pt x="178564" y="66039"/>
                  </a:lnTo>
                  <a:lnTo>
                    <a:pt x="197868" y="66039"/>
                  </a:lnTo>
                  <a:lnTo>
                    <a:pt x="202948" y="59689"/>
                  </a:lnTo>
                  <a:lnTo>
                    <a:pt x="208115" y="52069"/>
                  </a:lnTo>
                  <a:lnTo>
                    <a:pt x="209996" y="44450"/>
                  </a:lnTo>
                  <a:lnTo>
                    <a:pt x="208734" y="36829"/>
                  </a:lnTo>
                  <a:lnTo>
                    <a:pt x="204472" y="29209"/>
                  </a:lnTo>
                  <a:lnTo>
                    <a:pt x="187327" y="10159"/>
                  </a:lnTo>
                  <a:close/>
                </a:path>
              </a:pathLst>
            </a:custGeom>
            <a:solidFill>
              <a:srgbClr val="F15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78"/>
            <p:cNvSpPr/>
            <p:nvPr/>
          </p:nvSpPr>
          <p:spPr>
            <a:xfrm>
              <a:off x="4280154" y="2641091"/>
              <a:ext cx="323850" cy="180975"/>
            </a:xfrm>
            <a:custGeom>
              <a:avLst/>
              <a:gdLst/>
              <a:ahLst/>
              <a:cxnLst/>
              <a:rect l="l" t="t" r="r" b="b"/>
              <a:pathLst>
                <a:path w="323850" h="180975">
                  <a:moveTo>
                    <a:pt x="181737" y="169163"/>
                  </a:moveTo>
                  <a:lnTo>
                    <a:pt x="145161" y="169163"/>
                  </a:lnTo>
                  <a:lnTo>
                    <a:pt x="157353" y="178815"/>
                  </a:lnTo>
                  <a:lnTo>
                    <a:pt x="158876" y="179958"/>
                  </a:lnTo>
                  <a:lnTo>
                    <a:pt x="160782" y="180594"/>
                  </a:lnTo>
                  <a:lnTo>
                    <a:pt x="164973" y="180594"/>
                  </a:lnTo>
                  <a:lnTo>
                    <a:pt x="167259" y="179958"/>
                  </a:lnTo>
                  <a:lnTo>
                    <a:pt x="169545" y="178815"/>
                  </a:lnTo>
                  <a:lnTo>
                    <a:pt x="181737" y="169163"/>
                  </a:lnTo>
                  <a:close/>
                </a:path>
                <a:path w="323850" h="180975">
                  <a:moveTo>
                    <a:pt x="148209" y="0"/>
                  </a:moveTo>
                  <a:lnTo>
                    <a:pt x="21462" y="0"/>
                  </a:lnTo>
                  <a:lnTo>
                    <a:pt x="12965" y="1279"/>
                  </a:lnTo>
                  <a:lnTo>
                    <a:pt x="6159" y="4810"/>
                  </a:lnTo>
                  <a:lnTo>
                    <a:pt x="1639" y="10126"/>
                  </a:lnTo>
                  <a:lnTo>
                    <a:pt x="0" y="16763"/>
                  </a:lnTo>
                  <a:lnTo>
                    <a:pt x="0" y="152400"/>
                  </a:lnTo>
                  <a:lnTo>
                    <a:pt x="1639" y="159091"/>
                  </a:lnTo>
                  <a:lnTo>
                    <a:pt x="6159" y="164401"/>
                  </a:lnTo>
                  <a:lnTo>
                    <a:pt x="12965" y="167901"/>
                  </a:lnTo>
                  <a:lnTo>
                    <a:pt x="21462" y="169163"/>
                  </a:lnTo>
                  <a:lnTo>
                    <a:pt x="302387" y="169163"/>
                  </a:lnTo>
                  <a:lnTo>
                    <a:pt x="310937" y="167901"/>
                  </a:lnTo>
                  <a:lnTo>
                    <a:pt x="315394" y="165607"/>
                  </a:lnTo>
                  <a:lnTo>
                    <a:pt x="157353" y="165607"/>
                  </a:lnTo>
                  <a:lnTo>
                    <a:pt x="151257" y="162051"/>
                  </a:lnTo>
                  <a:lnTo>
                    <a:pt x="149733" y="160781"/>
                  </a:lnTo>
                  <a:lnTo>
                    <a:pt x="148209" y="159638"/>
                  </a:lnTo>
                  <a:lnTo>
                    <a:pt x="16891" y="159638"/>
                  </a:lnTo>
                  <a:lnTo>
                    <a:pt x="12192" y="155956"/>
                  </a:lnTo>
                  <a:lnTo>
                    <a:pt x="12192" y="13207"/>
                  </a:lnTo>
                  <a:lnTo>
                    <a:pt x="16891" y="9651"/>
                  </a:lnTo>
                  <a:lnTo>
                    <a:pt x="321828" y="9651"/>
                  </a:lnTo>
                  <a:lnTo>
                    <a:pt x="320755" y="8381"/>
                  </a:lnTo>
                  <a:lnTo>
                    <a:pt x="160400" y="8381"/>
                  </a:lnTo>
                  <a:lnTo>
                    <a:pt x="155829" y="2412"/>
                  </a:lnTo>
                  <a:lnTo>
                    <a:pt x="148209" y="0"/>
                  </a:lnTo>
                  <a:close/>
                </a:path>
                <a:path w="323850" h="180975">
                  <a:moveTo>
                    <a:pt x="174117" y="9651"/>
                  </a:moveTo>
                  <a:lnTo>
                    <a:pt x="148209" y="9651"/>
                  </a:lnTo>
                  <a:lnTo>
                    <a:pt x="154305" y="14477"/>
                  </a:lnTo>
                  <a:lnTo>
                    <a:pt x="154305" y="21589"/>
                  </a:lnTo>
                  <a:lnTo>
                    <a:pt x="157353" y="165607"/>
                  </a:lnTo>
                  <a:lnTo>
                    <a:pt x="168021" y="165607"/>
                  </a:lnTo>
                  <a:lnTo>
                    <a:pt x="166497" y="21589"/>
                  </a:lnTo>
                  <a:lnTo>
                    <a:pt x="166497" y="14477"/>
                  </a:lnTo>
                  <a:lnTo>
                    <a:pt x="174117" y="9651"/>
                  </a:lnTo>
                  <a:close/>
                </a:path>
                <a:path w="323850" h="180975">
                  <a:moveTo>
                    <a:pt x="321828" y="9651"/>
                  </a:moveTo>
                  <a:lnTo>
                    <a:pt x="308610" y="9651"/>
                  </a:lnTo>
                  <a:lnTo>
                    <a:pt x="311658" y="13207"/>
                  </a:lnTo>
                  <a:lnTo>
                    <a:pt x="311658" y="155956"/>
                  </a:lnTo>
                  <a:lnTo>
                    <a:pt x="306959" y="159638"/>
                  </a:lnTo>
                  <a:lnTo>
                    <a:pt x="177165" y="159638"/>
                  </a:lnTo>
                  <a:lnTo>
                    <a:pt x="175641" y="160781"/>
                  </a:lnTo>
                  <a:lnTo>
                    <a:pt x="174117" y="162051"/>
                  </a:lnTo>
                  <a:lnTo>
                    <a:pt x="168021" y="165607"/>
                  </a:lnTo>
                  <a:lnTo>
                    <a:pt x="315394" y="165607"/>
                  </a:lnTo>
                  <a:lnTo>
                    <a:pt x="317738" y="164401"/>
                  </a:lnTo>
                  <a:lnTo>
                    <a:pt x="322228" y="159091"/>
                  </a:lnTo>
                  <a:lnTo>
                    <a:pt x="323850" y="152400"/>
                  </a:lnTo>
                  <a:lnTo>
                    <a:pt x="323850" y="16763"/>
                  </a:lnTo>
                  <a:lnTo>
                    <a:pt x="322228" y="10126"/>
                  </a:lnTo>
                  <a:lnTo>
                    <a:pt x="321828" y="9651"/>
                  </a:lnTo>
                  <a:close/>
                </a:path>
                <a:path w="323850" h="180975">
                  <a:moveTo>
                    <a:pt x="302387" y="0"/>
                  </a:moveTo>
                  <a:lnTo>
                    <a:pt x="174117" y="0"/>
                  </a:lnTo>
                  <a:lnTo>
                    <a:pt x="166497" y="2412"/>
                  </a:lnTo>
                  <a:lnTo>
                    <a:pt x="160400" y="8381"/>
                  </a:lnTo>
                  <a:lnTo>
                    <a:pt x="320755" y="8381"/>
                  </a:lnTo>
                  <a:lnTo>
                    <a:pt x="317738" y="4810"/>
                  </a:lnTo>
                  <a:lnTo>
                    <a:pt x="310937" y="1279"/>
                  </a:lnTo>
                  <a:lnTo>
                    <a:pt x="302387" y="0"/>
                  </a:lnTo>
                  <a:close/>
                </a:path>
              </a:pathLst>
            </a:custGeom>
            <a:solidFill>
              <a:srgbClr val="6B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79"/>
          <p:cNvGrpSpPr/>
          <p:nvPr/>
        </p:nvGrpSpPr>
        <p:grpSpPr>
          <a:xfrm>
            <a:off x="8263040" y="7864135"/>
            <a:ext cx="814069" cy="641350"/>
            <a:chOff x="4012691" y="4045458"/>
            <a:chExt cx="814069" cy="641350"/>
          </a:xfrm>
        </p:grpSpPr>
        <p:sp>
          <p:nvSpPr>
            <p:cNvPr id="127" name="object 80"/>
            <p:cNvSpPr/>
            <p:nvPr/>
          </p:nvSpPr>
          <p:spPr>
            <a:xfrm>
              <a:off x="4012691" y="4045458"/>
              <a:ext cx="814069" cy="641350"/>
            </a:xfrm>
            <a:custGeom>
              <a:avLst/>
              <a:gdLst/>
              <a:ahLst/>
              <a:cxnLst/>
              <a:rect l="l" t="t" r="r" b="b"/>
              <a:pathLst>
                <a:path w="814070" h="641350">
                  <a:moveTo>
                    <a:pt x="407670" y="0"/>
                  </a:moveTo>
                  <a:lnTo>
                    <a:pt x="352507" y="2917"/>
                  </a:lnTo>
                  <a:lnTo>
                    <a:pt x="299552" y="11417"/>
                  </a:lnTo>
                  <a:lnTo>
                    <a:pt x="249299" y="25119"/>
                  </a:lnTo>
                  <a:lnTo>
                    <a:pt x="202240" y="43642"/>
                  </a:lnTo>
                  <a:lnTo>
                    <a:pt x="158870" y="66608"/>
                  </a:lnTo>
                  <a:lnTo>
                    <a:pt x="119681" y="93635"/>
                  </a:lnTo>
                  <a:lnTo>
                    <a:pt x="85168" y="124344"/>
                  </a:lnTo>
                  <a:lnTo>
                    <a:pt x="55823" y="158354"/>
                  </a:lnTo>
                  <a:lnTo>
                    <a:pt x="32140" y="195286"/>
                  </a:lnTo>
                  <a:lnTo>
                    <a:pt x="14613" y="234760"/>
                  </a:lnTo>
                  <a:lnTo>
                    <a:pt x="3735" y="276395"/>
                  </a:lnTo>
                  <a:lnTo>
                    <a:pt x="0" y="319811"/>
                  </a:lnTo>
                  <a:lnTo>
                    <a:pt x="3735" y="363254"/>
                  </a:lnTo>
                  <a:lnTo>
                    <a:pt x="14613" y="404957"/>
                  </a:lnTo>
                  <a:lnTo>
                    <a:pt x="32140" y="444531"/>
                  </a:lnTo>
                  <a:lnTo>
                    <a:pt x="55823" y="481589"/>
                  </a:lnTo>
                  <a:lnTo>
                    <a:pt x="85168" y="515742"/>
                  </a:lnTo>
                  <a:lnTo>
                    <a:pt x="119681" y="546601"/>
                  </a:lnTo>
                  <a:lnTo>
                    <a:pt x="158870" y="573778"/>
                  </a:lnTo>
                  <a:lnTo>
                    <a:pt x="202240" y="596885"/>
                  </a:lnTo>
                  <a:lnTo>
                    <a:pt x="249299" y="615534"/>
                  </a:lnTo>
                  <a:lnTo>
                    <a:pt x="299552" y="629335"/>
                  </a:lnTo>
                  <a:lnTo>
                    <a:pt x="352507" y="637900"/>
                  </a:lnTo>
                  <a:lnTo>
                    <a:pt x="407670" y="640841"/>
                  </a:lnTo>
                  <a:lnTo>
                    <a:pt x="462802" y="637900"/>
                  </a:lnTo>
                  <a:lnTo>
                    <a:pt x="515674" y="629335"/>
                  </a:lnTo>
                  <a:lnTo>
                    <a:pt x="565802" y="615534"/>
                  </a:lnTo>
                  <a:lnTo>
                    <a:pt x="611103" y="597522"/>
                  </a:lnTo>
                  <a:lnTo>
                    <a:pt x="407670" y="597522"/>
                  </a:lnTo>
                  <a:lnTo>
                    <a:pt x="355745" y="594495"/>
                  </a:lnTo>
                  <a:lnTo>
                    <a:pt x="306122" y="585708"/>
                  </a:lnTo>
                  <a:lnTo>
                    <a:pt x="259357" y="571600"/>
                  </a:lnTo>
                  <a:lnTo>
                    <a:pt x="216008" y="552608"/>
                  </a:lnTo>
                  <a:lnTo>
                    <a:pt x="176631" y="529173"/>
                  </a:lnTo>
                  <a:lnTo>
                    <a:pt x="141784" y="501732"/>
                  </a:lnTo>
                  <a:lnTo>
                    <a:pt x="112024" y="470725"/>
                  </a:lnTo>
                  <a:lnTo>
                    <a:pt x="87907" y="436591"/>
                  </a:lnTo>
                  <a:lnTo>
                    <a:pt x="69992" y="399768"/>
                  </a:lnTo>
                  <a:lnTo>
                    <a:pt x="58834" y="360695"/>
                  </a:lnTo>
                  <a:lnTo>
                    <a:pt x="54991" y="319811"/>
                  </a:lnTo>
                  <a:lnTo>
                    <a:pt x="58834" y="278926"/>
                  </a:lnTo>
                  <a:lnTo>
                    <a:pt x="69992" y="239851"/>
                  </a:lnTo>
                  <a:lnTo>
                    <a:pt x="87907" y="203024"/>
                  </a:lnTo>
                  <a:lnTo>
                    <a:pt x="112024" y="168885"/>
                  </a:lnTo>
                  <a:lnTo>
                    <a:pt x="141784" y="137873"/>
                  </a:lnTo>
                  <a:lnTo>
                    <a:pt x="176631" y="110427"/>
                  </a:lnTo>
                  <a:lnTo>
                    <a:pt x="216008" y="86987"/>
                  </a:lnTo>
                  <a:lnTo>
                    <a:pt x="259357" y="67991"/>
                  </a:lnTo>
                  <a:lnTo>
                    <a:pt x="306122" y="53879"/>
                  </a:lnTo>
                  <a:lnTo>
                    <a:pt x="355745" y="45089"/>
                  </a:lnTo>
                  <a:lnTo>
                    <a:pt x="407670" y="42062"/>
                  </a:lnTo>
                  <a:lnTo>
                    <a:pt x="608702" y="42062"/>
                  </a:lnTo>
                  <a:lnTo>
                    <a:pt x="565802" y="25119"/>
                  </a:lnTo>
                  <a:lnTo>
                    <a:pt x="515674" y="11417"/>
                  </a:lnTo>
                  <a:lnTo>
                    <a:pt x="462802" y="2917"/>
                  </a:lnTo>
                  <a:lnTo>
                    <a:pt x="407670" y="0"/>
                  </a:lnTo>
                  <a:close/>
                </a:path>
                <a:path w="814070" h="641350">
                  <a:moveTo>
                    <a:pt x="608702" y="42062"/>
                  </a:moveTo>
                  <a:lnTo>
                    <a:pt x="407670" y="42062"/>
                  </a:lnTo>
                  <a:lnTo>
                    <a:pt x="459559" y="45089"/>
                  </a:lnTo>
                  <a:lnTo>
                    <a:pt x="509085" y="53879"/>
                  </a:lnTo>
                  <a:lnTo>
                    <a:pt x="555704" y="67991"/>
                  </a:lnTo>
                  <a:lnTo>
                    <a:pt x="598873" y="86987"/>
                  </a:lnTo>
                  <a:lnTo>
                    <a:pt x="638050" y="110427"/>
                  </a:lnTo>
                  <a:lnTo>
                    <a:pt x="672689" y="137873"/>
                  </a:lnTo>
                  <a:lnTo>
                    <a:pt x="702249" y="168885"/>
                  </a:lnTo>
                  <a:lnTo>
                    <a:pt x="726186" y="203024"/>
                  </a:lnTo>
                  <a:lnTo>
                    <a:pt x="743956" y="239851"/>
                  </a:lnTo>
                  <a:lnTo>
                    <a:pt x="755017" y="278926"/>
                  </a:lnTo>
                  <a:lnTo>
                    <a:pt x="758825" y="319811"/>
                  </a:lnTo>
                  <a:lnTo>
                    <a:pt x="755017" y="360695"/>
                  </a:lnTo>
                  <a:lnTo>
                    <a:pt x="743956" y="399768"/>
                  </a:lnTo>
                  <a:lnTo>
                    <a:pt x="726186" y="436591"/>
                  </a:lnTo>
                  <a:lnTo>
                    <a:pt x="702249" y="470725"/>
                  </a:lnTo>
                  <a:lnTo>
                    <a:pt x="672689" y="501732"/>
                  </a:lnTo>
                  <a:lnTo>
                    <a:pt x="638050" y="529173"/>
                  </a:lnTo>
                  <a:lnTo>
                    <a:pt x="598873" y="552608"/>
                  </a:lnTo>
                  <a:lnTo>
                    <a:pt x="555704" y="571600"/>
                  </a:lnTo>
                  <a:lnTo>
                    <a:pt x="509085" y="585708"/>
                  </a:lnTo>
                  <a:lnTo>
                    <a:pt x="459559" y="594495"/>
                  </a:lnTo>
                  <a:lnTo>
                    <a:pt x="407670" y="597522"/>
                  </a:lnTo>
                  <a:lnTo>
                    <a:pt x="611103" y="597522"/>
                  </a:lnTo>
                  <a:lnTo>
                    <a:pt x="655896" y="573778"/>
                  </a:lnTo>
                  <a:lnTo>
                    <a:pt x="694896" y="546601"/>
                  </a:lnTo>
                  <a:lnTo>
                    <a:pt x="729220" y="515742"/>
                  </a:lnTo>
                  <a:lnTo>
                    <a:pt x="758387" y="481589"/>
                  </a:lnTo>
                  <a:lnTo>
                    <a:pt x="781913" y="444531"/>
                  </a:lnTo>
                  <a:lnTo>
                    <a:pt x="799315" y="404957"/>
                  </a:lnTo>
                  <a:lnTo>
                    <a:pt x="810110" y="363254"/>
                  </a:lnTo>
                  <a:lnTo>
                    <a:pt x="813816" y="319811"/>
                  </a:lnTo>
                  <a:lnTo>
                    <a:pt x="810110" y="276395"/>
                  </a:lnTo>
                  <a:lnTo>
                    <a:pt x="799315" y="234760"/>
                  </a:lnTo>
                  <a:lnTo>
                    <a:pt x="781913" y="195286"/>
                  </a:lnTo>
                  <a:lnTo>
                    <a:pt x="758387" y="158354"/>
                  </a:lnTo>
                  <a:lnTo>
                    <a:pt x="729220" y="124344"/>
                  </a:lnTo>
                  <a:lnTo>
                    <a:pt x="694896" y="93635"/>
                  </a:lnTo>
                  <a:lnTo>
                    <a:pt x="655896" y="66608"/>
                  </a:lnTo>
                  <a:lnTo>
                    <a:pt x="612704" y="43642"/>
                  </a:lnTo>
                  <a:lnTo>
                    <a:pt x="608702" y="42062"/>
                  </a:lnTo>
                  <a:close/>
                </a:path>
              </a:pathLst>
            </a:custGeom>
            <a:solidFill>
              <a:srgbClr val="BE3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81"/>
            <p:cNvSpPr/>
            <p:nvPr/>
          </p:nvSpPr>
          <p:spPr>
            <a:xfrm>
              <a:off x="4213859" y="4120134"/>
              <a:ext cx="456438" cy="4160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82"/>
          <p:cNvGrpSpPr/>
          <p:nvPr/>
        </p:nvGrpSpPr>
        <p:grpSpPr>
          <a:xfrm>
            <a:off x="8329208" y="4728317"/>
            <a:ext cx="817880" cy="643255"/>
            <a:chOff x="4015740" y="1474469"/>
            <a:chExt cx="817880" cy="643255"/>
          </a:xfrm>
        </p:grpSpPr>
        <p:sp>
          <p:nvSpPr>
            <p:cNvPr id="130" name="object 83"/>
            <p:cNvSpPr/>
            <p:nvPr/>
          </p:nvSpPr>
          <p:spPr>
            <a:xfrm>
              <a:off x="4015740" y="1474469"/>
              <a:ext cx="817880" cy="643255"/>
            </a:xfrm>
            <a:custGeom>
              <a:avLst/>
              <a:gdLst/>
              <a:ahLst/>
              <a:cxnLst/>
              <a:rect l="l" t="t" r="r" b="b"/>
              <a:pathLst>
                <a:path w="817879" h="643255">
                  <a:moveTo>
                    <a:pt x="409575" y="0"/>
                  </a:moveTo>
                  <a:lnTo>
                    <a:pt x="358351" y="2519"/>
                  </a:lnTo>
                  <a:lnTo>
                    <a:pt x="308983" y="9871"/>
                  </a:lnTo>
                  <a:lnTo>
                    <a:pt x="261861" y="21752"/>
                  </a:lnTo>
                  <a:lnTo>
                    <a:pt x="217375" y="37854"/>
                  </a:lnTo>
                  <a:lnTo>
                    <a:pt x="175915" y="57871"/>
                  </a:lnTo>
                  <a:lnTo>
                    <a:pt x="137871" y="81496"/>
                  </a:lnTo>
                  <a:lnTo>
                    <a:pt x="103634" y="108425"/>
                  </a:lnTo>
                  <a:lnTo>
                    <a:pt x="73594" y="138349"/>
                  </a:lnTo>
                  <a:lnTo>
                    <a:pt x="48140" y="170964"/>
                  </a:lnTo>
                  <a:lnTo>
                    <a:pt x="27664" y="205963"/>
                  </a:lnTo>
                  <a:lnTo>
                    <a:pt x="12555" y="243039"/>
                  </a:lnTo>
                  <a:lnTo>
                    <a:pt x="3203" y="281886"/>
                  </a:lnTo>
                  <a:lnTo>
                    <a:pt x="0" y="322199"/>
                  </a:lnTo>
                  <a:lnTo>
                    <a:pt x="3203" y="362465"/>
                  </a:lnTo>
                  <a:lnTo>
                    <a:pt x="12555" y="401235"/>
                  </a:lnTo>
                  <a:lnTo>
                    <a:pt x="27664" y="438211"/>
                  </a:lnTo>
                  <a:lnTo>
                    <a:pt x="48140" y="473090"/>
                  </a:lnTo>
                  <a:lnTo>
                    <a:pt x="73594" y="505573"/>
                  </a:lnTo>
                  <a:lnTo>
                    <a:pt x="103634" y="535359"/>
                  </a:lnTo>
                  <a:lnTo>
                    <a:pt x="137871" y="562149"/>
                  </a:lnTo>
                  <a:lnTo>
                    <a:pt x="175915" y="585641"/>
                  </a:lnTo>
                  <a:lnTo>
                    <a:pt x="217375" y="605535"/>
                  </a:lnTo>
                  <a:lnTo>
                    <a:pt x="261861" y="621531"/>
                  </a:lnTo>
                  <a:lnTo>
                    <a:pt x="308983" y="633329"/>
                  </a:lnTo>
                  <a:lnTo>
                    <a:pt x="358351" y="640628"/>
                  </a:lnTo>
                  <a:lnTo>
                    <a:pt x="409575" y="643127"/>
                  </a:lnTo>
                  <a:lnTo>
                    <a:pt x="460797" y="640628"/>
                  </a:lnTo>
                  <a:lnTo>
                    <a:pt x="510111" y="633329"/>
                  </a:lnTo>
                  <a:lnTo>
                    <a:pt x="557134" y="621531"/>
                  </a:lnTo>
                  <a:lnTo>
                    <a:pt x="601486" y="605535"/>
                  </a:lnTo>
                  <a:lnTo>
                    <a:pt x="613613" y="599693"/>
                  </a:lnTo>
                  <a:lnTo>
                    <a:pt x="409575" y="599693"/>
                  </a:lnTo>
                  <a:lnTo>
                    <a:pt x="357411" y="596683"/>
                  </a:lnTo>
                  <a:lnTo>
                    <a:pt x="307558" y="587937"/>
                  </a:lnTo>
                  <a:lnTo>
                    <a:pt x="260576" y="573887"/>
                  </a:lnTo>
                  <a:lnTo>
                    <a:pt x="217024" y="554964"/>
                  </a:lnTo>
                  <a:lnTo>
                    <a:pt x="177462" y="531597"/>
                  </a:lnTo>
                  <a:lnTo>
                    <a:pt x="142451" y="504217"/>
                  </a:lnTo>
                  <a:lnTo>
                    <a:pt x="112550" y="473256"/>
                  </a:lnTo>
                  <a:lnTo>
                    <a:pt x="88319" y="439143"/>
                  </a:lnTo>
                  <a:lnTo>
                    <a:pt x="70317" y="402308"/>
                  </a:lnTo>
                  <a:lnTo>
                    <a:pt x="59106" y="363183"/>
                  </a:lnTo>
                  <a:lnTo>
                    <a:pt x="55245" y="322199"/>
                  </a:lnTo>
                  <a:lnTo>
                    <a:pt x="59106" y="280898"/>
                  </a:lnTo>
                  <a:lnTo>
                    <a:pt x="70317" y="241514"/>
                  </a:lnTo>
                  <a:lnTo>
                    <a:pt x="88319" y="204473"/>
                  </a:lnTo>
                  <a:lnTo>
                    <a:pt x="112550" y="170198"/>
                  </a:lnTo>
                  <a:lnTo>
                    <a:pt x="142451" y="139116"/>
                  </a:lnTo>
                  <a:lnTo>
                    <a:pt x="177462" y="111649"/>
                  </a:lnTo>
                  <a:lnTo>
                    <a:pt x="217024" y="88225"/>
                  </a:lnTo>
                  <a:lnTo>
                    <a:pt x="260576" y="69266"/>
                  </a:lnTo>
                  <a:lnTo>
                    <a:pt x="307558" y="55198"/>
                  </a:lnTo>
                  <a:lnTo>
                    <a:pt x="357411" y="46445"/>
                  </a:lnTo>
                  <a:lnTo>
                    <a:pt x="409575" y="43433"/>
                  </a:lnTo>
                  <a:lnTo>
                    <a:pt x="613515" y="43433"/>
                  </a:lnTo>
                  <a:lnTo>
                    <a:pt x="601486" y="37629"/>
                  </a:lnTo>
                  <a:lnTo>
                    <a:pt x="557134" y="21611"/>
                  </a:lnTo>
                  <a:lnTo>
                    <a:pt x="510111" y="9803"/>
                  </a:lnTo>
                  <a:lnTo>
                    <a:pt x="460797" y="2500"/>
                  </a:lnTo>
                  <a:lnTo>
                    <a:pt x="409575" y="0"/>
                  </a:lnTo>
                  <a:close/>
                </a:path>
                <a:path w="817879" h="643255">
                  <a:moveTo>
                    <a:pt x="613515" y="43433"/>
                  </a:moveTo>
                  <a:lnTo>
                    <a:pt x="409575" y="43433"/>
                  </a:lnTo>
                  <a:lnTo>
                    <a:pt x="461703" y="46445"/>
                  </a:lnTo>
                  <a:lnTo>
                    <a:pt x="511458" y="55198"/>
                  </a:lnTo>
                  <a:lnTo>
                    <a:pt x="558295" y="69266"/>
                  </a:lnTo>
                  <a:lnTo>
                    <a:pt x="601667" y="88225"/>
                  </a:lnTo>
                  <a:lnTo>
                    <a:pt x="641028" y="111649"/>
                  </a:lnTo>
                  <a:lnTo>
                    <a:pt x="675833" y="139116"/>
                  </a:lnTo>
                  <a:lnTo>
                    <a:pt x="705533" y="170198"/>
                  </a:lnTo>
                  <a:lnTo>
                    <a:pt x="729585" y="204473"/>
                  </a:lnTo>
                  <a:lnTo>
                    <a:pt x="747440" y="241514"/>
                  </a:lnTo>
                  <a:lnTo>
                    <a:pt x="758554" y="280898"/>
                  </a:lnTo>
                  <a:lnTo>
                    <a:pt x="762381" y="322199"/>
                  </a:lnTo>
                  <a:lnTo>
                    <a:pt x="758554" y="363183"/>
                  </a:lnTo>
                  <a:lnTo>
                    <a:pt x="747440" y="402308"/>
                  </a:lnTo>
                  <a:lnTo>
                    <a:pt x="729585" y="439143"/>
                  </a:lnTo>
                  <a:lnTo>
                    <a:pt x="705533" y="473256"/>
                  </a:lnTo>
                  <a:lnTo>
                    <a:pt x="675833" y="504217"/>
                  </a:lnTo>
                  <a:lnTo>
                    <a:pt x="641028" y="531597"/>
                  </a:lnTo>
                  <a:lnTo>
                    <a:pt x="601667" y="554964"/>
                  </a:lnTo>
                  <a:lnTo>
                    <a:pt x="558295" y="573887"/>
                  </a:lnTo>
                  <a:lnTo>
                    <a:pt x="511458" y="587937"/>
                  </a:lnTo>
                  <a:lnTo>
                    <a:pt x="461703" y="596683"/>
                  </a:lnTo>
                  <a:lnTo>
                    <a:pt x="409575" y="599693"/>
                  </a:lnTo>
                  <a:lnTo>
                    <a:pt x="613613" y="599693"/>
                  </a:lnTo>
                  <a:lnTo>
                    <a:pt x="680654" y="562149"/>
                  </a:lnTo>
                  <a:lnTo>
                    <a:pt x="714709" y="535359"/>
                  </a:lnTo>
                  <a:lnTo>
                    <a:pt x="744569" y="505573"/>
                  </a:lnTo>
                  <a:lnTo>
                    <a:pt x="769854" y="473090"/>
                  </a:lnTo>
                  <a:lnTo>
                    <a:pt x="790183" y="438211"/>
                  </a:lnTo>
                  <a:lnTo>
                    <a:pt x="805175" y="401235"/>
                  </a:lnTo>
                  <a:lnTo>
                    <a:pt x="814449" y="362465"/>
                  </a:lnTo>
                  <a:lnTo>
                    <a:pt x="817626" y="322199"/>
                  </a:lnTo>
                  <a:lnTo>
                    <a:pt x="814449" y="281661"/>
                  </a:lnTo>
                  <a:lnTo>
                    <a:pt x="805175" y="242661"/>
                  </a:lnTo>
                  <a:lnTo>
                    <a:pt x="790183" y="205494"/>
                  </a:lnTo>
                  <a:lnTo>
                    <a:pt x="769854" y="170458"/>
                  </a:lnTo>
                  <a:lnTo>
                    <a:pt x="744569" y="137850"/>
                  </a:lnTo>
                  <a:lnTo>
                    <a:pt x="714709" y="107966"/>
                  </a:lnTo>
                  <a:lnTo>
                    <a:pt x="680654" y="81103"/>
                  </a:lnTo>
                  <a:lnTo>
                    <a:pt x="642787" y="57558"/>
                  </a:lnTo>
                  <a:lnTo>
                    <a:pt x="613515" y="43433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84"/>
            <p:cNvSpPr/>
            <p:nvPr/>
          </p:nvSpPr>
          <p:spPr>
            <a:xfrm>
              <a:off x="4189476" y="1585721"/>
              <a:ext cx="453389" cy="3718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85"/>
          <p:cNvGrpSpPr/>
          <p:nvPr/>
        </p:nvGrpSpPr>
        <p:grpSpPr>
          <a:xfrm>
            <a:off x="8322603" y="6748683"/>
            <a:ext cx="814069" cy="641350"/>
            <a:chOff x="4032503" y="3160776"/>
            <a:chExt cx="814069" cy="641350"/>
          </a:xfrm>
        </p:grpSpPr>
        <p:sp>
          <p:nvSpPr>
            <p:cNvPr id="133" name="object 86"/>
            <p:cNvSpPr/>
            <p:nvPr/>
          </p:nvSpPr>
          <p:spPr>
            <a:xfrm>
              <a:off x="4032503" y="3160776"/>
              <a:ext cx="814069" cy="641350"/>
            </a:xfrm>
            <a:custGeom>
              <a:avLst/>
              <a:gdLst/>
              <a:ahLst/>
              <a:cxnLst/>
              <a:rect l="l" t="t" r="r" b="b"/>
              <a:pathLst>
                <a:path w="814070" h="641350">
                  <a:moveTo>
                    <a:pt x="407670" y="0"/>
                  </a:moveTo>
                  <a:lnTo>
                    <a:pt x="352507" y="2940"/>
                  </a:lnTo>
                  <a:lnTo>
                    <a:pt x="299552" y="11505"/>
                  </a:lnTo>
                  <a:lnTo>
                    <a:pt x="249299" y="25304"/>
                  </a:lnTo>
                  <a:lnTo>
                    <a:pt x="202240" y="43951"/>
                  </a:lnTo>
                  <a:lnTo>
                    <a:pt x="158870" y="67057"/>
                  </a:lnTo>
                  <a:lnTo>
                    <a:pt x="119681" y="94234"/>
                  </a:lnTo>
                  <a:lnTo>
                    <a:pt x="85168" y="125093"/>
                  </a:lnTo>
                  <a:lnTo>
                    <a:pt x="55823" y="159248"/>
                  </a:lnTo>
                  <a:lnTo>
                    <a:pt x="32140" y="196310"/>
                  </a:lnTo>
                  <a:lnTo>
                    <a:pt x="14613" y="235890"/>
                  </a:lnTo>
                  <a:lnTo>
                    <a:pt x="3735" y="277602"/>
                  </a:lnTo>
                  <a:lnTo>
                    <a:pt x="0" y="321056"/>
                  </a:lnTo>
                  <a:lnTo>
                    <a:pt x="3735" y="364458"/>
                  </a:lnTo>
                  <a:lnTo>
                    <a:pt x="14613" y="406083"/>
                  </a:lnTo>
                  <a:lnTo>
                    <a:pt x="32140" y="445549"/>
                  </a:lnTo>
                  <a:lnTo>
                    <a:pt x="55823" y="482477"/>
                  </a:lnTo>
                  <a:lnTo>
                    <a:pt x="85168" y="516486"/>
                  </a:lnTo>
                  <a:lnTo>
                    <a:pt x="119681" y="547195"/>
                  </a:lnTo>
                  <a:lnTo>
                    <a:pt x="158870" y="574223"/>
                  </a:lnTo>
                  <a:lnTo>
                    <a:pt x="202240" y="597191"/>
                  </a:lnTo>
                  <a:lnTo>
                    <a:pt x="249299" y="615717"/>
                  </a:lnTo>
                  <a:lnTo>
                    <a:pt x="299552" y="629421"/>
                  </a:lnTo>
                  <a:lnTo>
                    <a:pt x="352507" y="637923"/>
                  </a:lnTo>
                  <a:lnTo>
                    <a:pt x="407670" y="640842"/>
                  </a:lnTo>
                  <a:lnTo>
                    <a:pt x="462802" y="637923"/>
                  </a:lnTo>
                  <a:lnTo>
                    <a:pt x="515674" y="629421"/>
                  </a:lnTo>
                  <a:lnTo>
                    <a:pt x="565802" y="615717"/>
                  </a:lnTo>
                  <a:lnTo>
                    <a:pt x="608941" y="598678"/>
                  </a:lnTo>
                  <a:lnTo>
                    <a:pt x="407670" y="598678"/>
                  </a:lnTo>
                  <a:lnTo>
                    <a:pt x="355745" y="595652"/>
                  </a:lnTo>
                  <a:lnTo>
                    <a:pt x="306122" y="586869"/>
                  </a:lnTo>
                  <a:lnTo>
                    <a:pt x="259357" y="572765"/>
                  </a:lnTo>
                  <a:lnTo>
                    <a:pt x="216008" y="553781"/>
                  </a:lnTo>
                  <a:lnTo>
                    <a:pt x="176631" y="530354"/>
                  </a:lnTo>
                  <a:lnTo>
                    <a:pt x="141784" y="502923"/>
                  </a:lnTo>
                  <a:lnTo>
                    <a:pt x="112024" y="471927"/>
                  </a:lnTo>
                  <a:lnTo>
                    <a:pt x="87907" y="437803"/>
                  </a:lnTo>
                  <a:lnTo>
                    <a:pt x="69992" y="400991"/>
                  </a:lnTo>
                  <a:lnTo>
                    <a:pt x="58834" y="361929"/>
                  </a:lnTo>
                  <a:lnTo>
                    <a:pt x="54991" y="321056"/>
                  </a:lnTo>
                  <a:lnTo>
                    <a:pt x="58834" y="280151"/>
                  </a:lnTo>
                  <a:lnTo>
                    <a:pt x="69992" y="241063"/>
                  </a:lnTo>
                  <a:lnTo>
                    <a:pt x="87907" y="204230"/>
                  </a:lnTo>
                  <a:lnTo>
                    <a:pt x="112024" y="170090"/>
                  </a:lnTo>
                  <a:lnTo>
                    <a:pt x="141784" y="139081"/>
                  </a:lnTo>
                  <a:lnTo>
                    <a:pt x="176631" y="111642"/>
                  </a:lnTo>
                  <a:lnTo>
                    <a:pt x="216008" y="88209"/>
                  </a:lnTo>
                  <a:lnTo>
                    <a:pt x="259357" y="69221"/>
                  </a:lnTo>
                  <a:lnTo>
                    <a:pt x="306122" y="55116"/>
                  </a:lnTo>
                  <a:lnTo>
                    <a:pt x="355745" y="46332"/>
                  </a:lnTo>
                  <a:lnTo>
                    <a:pt x="407670" y="43306"/>
                  </a:lnTo>
                  <a:lnTo>
                    <a:pt x="611083" y="43306"/>
                  </a:lnTo>
                  <a:lnTo>
                    <a:pt x="565802" y="25304"/>
                  </a:lnTo>
                  <a:lnTo>
                    <a:pt x="515674" y="11505"/>
                  </a:lnTo>
                  <a:lnTo>
                    <a:pt x="462802" y="2940"/>
                  </a:lnTo>
                  <a:lnTo>
                    <a:pt x="407670" y="0"/>
                  </a:lnTo>
                  <a:close/>
                </a:path>
                <a:path w="814070" h="641350">
                  <a:moveTo>
                    <a:pt x="611083" y="43306"/>
                  </a:moveTo>
                  <a:lnTo>
                    <a:pt x="407670" y="43306"/>
                  </a:lnTo>
                  <a:lnTo>
                    <a:pt x="459559" y="46332"/>
                  </a:lnTo>
                  <a:lnTo>
                    <a:pt x="509085" y="55116"/>
                  </a:lnTo>
                  <a:lnTo>
                    <a:pt x="555704" y="69221"/>
                  </a:lnTo>
                  <a:lnTo>
                    <a:pt x="598873" y="88209"/>
                  </a:lnTo>
                  <a:lnTo>
                    <a:pt x="638050" y="111642"/>
                  </a:lnTo>
                  <a:lnTo>
                    <a:pt x="672689" y="139081"/>
                  </a:lnTo>
                  <a:lnTo>
                    <a:pt x="702249" y="170090"/>
                  </a:lnTo>
                  <a:lnTo>
                    <a:pt x="726186" y="204230"/>
                  </a:lnTo>
                  <a:lnTo>
                    <a:pt x="743956" y="241063"/>
                  </a:lnTo>
                  <a:lnTo>
                    <a:pt x="755017" y="280151"/>
                  </a:lnTo>
                  <a:lnTo>
                    <a:pt x="758825" y="321056"/>
                  </a:lnTo>
                  <a:lnTo>
                    <a:pt x="755017" y="361929"/>
                  </a:lnTo>
                  <a:lnTo>
                    <a:pt x="743956" y="400991"/>
                  </a:lnTo>
                  <a:lnTo>
                    <a:pt x="726186" y="437803"/>
                  </a:lnTo>
                  <a:lnTo>
                    <a:pt x="702249" y="471927"/>
                  </a:lnTo>
                  <a:lnTo>
                    <a:pt x="672689" y="502923"/>
                  </a:lnTo>
                  <a:lnTo>
                    <a:pt x="638050" y="530354"/>
                  </a:lnTo>
                  <a:lnTo>
                    <a:pt x="598873" y="553781"/>
                  </a:lnTo>
                  <a:lnTo>
                    <a:pt x="555704" y="572765"/>
                  </a:lnTo>
                  <a:lnTo>
                    <a:pt x="509085" y="586869"/>
                  </a:lnTo>
                  <a:lnTo>
                    <a:pt x="459559" y="595652"/>
                  </a:lnTo>
                  <a:lnTo>
                    <a:pt x="407670" y="598678"/>
                  </a:lnTo>
                  <a:lnTo>
                    <a:pt x="608941" y="598678"/>
                  </a:lnTo>
                  <a:lnTo>
                    <a:pt x="655896" y="574223"/>
                  </a:lnTo>
                  <a:lnTo>
                    <a:pt x="694896" y="547195"/>
                  </a:lnTo>
                  <a:lnTo>
                    <a:pt x="729220" y="516486"/>
                  </a:lnTo>
                  <a:lnTo>
                    <a:pt x="758387" y="482477"/>
                  </a:lnTo>
                  <a:lnTo>
                    <a:pt x="781913" y="445549"/>
                  </a:lnTo>
                  <a:lnTo>
                    <a:pt x="799315" y="406083"/>
                  </a:lnTo>
                  <a:lnTo>
                    <a:pt x="810110" y="364458"/>
                  </a:lnTo>
                  <a:lnTo>
                    <a:pt x="813816" y="321056"/>
                  </a:lnTo>
                  <a:lnTo>
                    <a:pt x="810110" y="277602"/>
                  </a:lnTo>
                  <a:lnTo>
                    <a:pt x="799315" y="235890"/>
                  </a:lnTo>
                  <a:lnTo>
                    <a:pt x="781913" y="196310"/>
                  </a:lnTo>
                  <a:lnTo>
                    <a:pt x="758387" y="159248"/>
                  </a:lnTo>
                  <a:lnTo>
                    <a:pt x="729220" y="125093"/>
                  </a:lnTo>
                  <a:lnTo>
                    <a:pt x="694896" y="94234"/>
                  </a:lnTo>
                  <a:lnTo>
                    <a:pt x="655896" y="67057"/>
                  </a:lnTo>
                  <a:lnTo>
                    <a:pt x="612704" y="43951"/>
                  </a:lnTo>
                  <a:lnTo>
                    <a:pt x="611083" y="43306"/>
                  </a:lnTo>
                  <a:close/>
                </a:path>
              </a:pathLst>
            </a:custGeom>
            <a:solidFill>
              <a:srgbClr val="F15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87"/>
            <p:cNvSpPr/>
            <p:nvPr/>
          </p:nvSpPr>
          <p:spPr>
            <a:xfrm>
              <a:off x="4208525" y="3288030"/>
              <a:ext cx="342900" cy="287655"/>
            </a:xfrm>
            <a:custGeom>
              <a:avLst/>
              <a:gdLst/>
              <a:ahLst/>
              <a:cxnLst/>
              <a:rect l="l" t="t" r="r" b="b"/>
              <a:pathLst>
                <a:path w="342900" h="287654">
                  <a:moveTo>
                    <a:pt x="189357" y="0"/>
                  </a:moveTo>
                  <a:lnTo>
                    <a:pt x="153543" y="0"/>
                  </a:lnTo>
                  <a:lnTo>
                    <a:pt x="146812" y="4445"/>
                  </a:lnTo>
                  <a:lnTo>
                    <a:pt x="145541" y="10287"/>
                  </a:lnTo>
                  <a:lnTo>
                    <a:pt x="137540" y="42926"/>
                  </a:lnTo>
                  <a:lnTo>
                    <a:pt x="130597" y="44880"/>
                  </a:lnTo>
                  <a:lnTo>
                    <a:pt x="123713" y="47132"/>
                  </a:lnTo>
                  <a:lnTo>
                    <a:pt x="116949" y="49694"/>
                  </a:lnTo>
                  <a:lnTo>
                    <a:pt x="110362" y="52578"/>
                  </a:lnTo>
                  <a:lnTo>
                    <a:pt x="74549" y="32512"/>
                  </a:lnTo>
                  <a:lnTo>
                    <a:pt x="71754" y="31877"/>
                  </a:lnTo>
                  <a:lnTo>
                    <a:pt x="64643" y="31877"/>
                  </a:lnTo>
                  <a:lnTo>
                    <a:pt x="60578" y="33274"/>
                  </a:lnTo>
                  <a:lnTo>
                    <a:pt x="42545" y="48514"/>
                  </a:lnTo>
                  <a:lnTo>
                    <a:pt x="37211" y="52578"/>
                  </a:lnTo>
                  <a:lnTo>
                    <a:pt x="36575" y="59563"/>
                  </a:lnTo>
                  <a:lnTo>
                    <a:pt x="62484" y="92456"/>
                  </a:lnTo>
                  <a:lnTo>
                    <a:pt x="59110" y="97978"/>
                  </a:lnTo>
                  <a:lnTo>
                    <a:pt x="56070" y="103679"/>
                  </a:lnTo>
                  <a:lnTo>
                    <a:pt x="53411" y="109547"/>
                  </a:lnTo>
                  <a:lnTo>
                    <a:pt x="51181" y="115570"/>
                  </a:lnTo>
                  <a:lnTo>
                    <a:pt x="12319" y="121920"/>
                  </a:lnTo>
                  <a:lnTo>
                    <a:pt x="5079" y="123317"/>
                  </a:lnTo>
                  <a:lnTo>
                    <a:pt x="0" y="128651"/>
                  </a:lnTo>
                  <a:lnTo>
                    <a:pt x="0" y="158750"/>
                  </a:lnTo>
                  <a:lnTo>
                    <a:pt x="5079" y="163957"/>
                  </a:lnTo>
                  <a:lnTo>
                    <a:pt x="12319" y="165354"/>
                  </a:lnTo>
                  <a:lnTo>
                    <a:pt x="51181" y="171704"/>
                  </a:lnTo>
                  <a:lnTo>
                    <a:pt x="53411" y="177726"/>
                  </a:lnTo>
                  <a:lnTo>
                    <a:pt x="56070" y="183594"/>
                  </a:lnTo>
                  <a:lnTo>
                    <a:pt x="59110" y="189295"/>
                  </a:lnTo>
                  <a:lnTo>
                    <a:pt x="62484" y="194818"/>
                  </a:lnTo>
                  <a:lnTo>
                    <a:pt x="36575" y="227711"/>
                  </a:lnTo>
                  <a:lnTo>
                    <a:pt x="37211" y="234696"/>
                  </a:lnTo>
                  <a:lnTo>
                    <a:pt x="60578" y="254127"/>
                  </a:lnTo>
                  <a:lnTo>
                    <a:pt x="64515" y="255397"/>
                  </a:lnTo>
                  <a:lnTo>
                    <a:pt x="71500" y="255397"/>
                  </a:lnTo>
                  <a:lnTo>
                    <a:pt x="74549" y="254762"/>
                  </a:lnTo>
                  <a:lnTo>
                    <a:pt x="110362" y="234696"/>
                  </a:lnTo>
                  <a:lnTo>
                    <a:pt x="116949" y="237668"/>
                  </a:lnTo>
                  <a:lnTo>
                    <a:pt x="123713" y="240284"/>
                  </a:lnTo>
                  <a:lnTo>
                    <a:pt x="130597" y="242518"/>
                  </a:lnTo>
                  <a:lnTo>
                    <a:pt x="137540" y="244348"/>
                  </a:lnTo>
                  <a:lnTo>
                    <a:pt x="145541" y="276987"/>
                  </a:lnTo>
                  <a:lnTo>
                    <a:pt x="146812" y="282829"/>
                  </a:lnTo>
                  <a:lnTo>
                    <a:pt x="153543" y="287274"/>
                  </a:lnTo>
                  <a:lnTo>
                    <a:pt x="189357" y="287274"/>
                  </a:lnTo>
                  <a:lnTo>
                    <a:pt x="195707" y="282829"/>
                  </a:lnTo>
                  <a:lnTo>
                    <a:pt x="197358" y="276987"/>
                  </a:lnTo>
                  <a:lnTo>
                    <a:pt x="204977" y="244348"/>
                  </a:lnTo>
                  <a:lnTo>
                    <a:pt x="212141" y="242518"/>
                  </a:lnTo>
                  <a:lnTo>
                    <a:pt x="219138" y="240284"/>
                  </a:lnTo>
                  <a:lnTo>
                    <a:pt x="225944" y="237668"/>
                  </a:lnTo>
                  <a:lnTo>
                    <a:pt x="232537" y="234696"/>
                  </a:lnTo>
                  <a:lnTo>
                    <a:pt x="265429" y="253365"/>
                  </a:lnTo>
                  <a:lnTo>
                    <a:pt x="268224" y="254762"/>
                  </a:lnTo>
                  <a:lnTo>
                    <a:pt x="271272" y="255397"/>
                  </a:lnTo>
                  <a:lnTo>
                    <a:pt x="278257" y="255397"/>
                  </a:lnTo>
                  <a:lnTo>
                    <a:pt x="282194" y="254127"/>
                  </a:lnTo>
                  <a:lnTo>
                    <a:pt x="305308" y="234696"/>
                  </a:lnTo>
                  <a:lnTo>
                    <a:pt x="306324" y="227711"/>
                  </a:lnTo>
                  <a:lnTo>
                    <a:pt x="280162" y="194818"/>
                  </a:lnTo>
                  <a:lnTo>
                    <a:pt x="283640" y="189295"/>
                  </a:lnTo>
                  <a:lnTo>
                    <a:pt x="286654" y="183594"/>
                  </a:lnTo>
                  <a:lnTo>
                    <a:pt x="289216" y="177726"/>
                  </a:lnTo>
                  <a:lnTo>
                    <a:pt x="291338" y="171704"/>
                  </a:lnTo>
                  <a:lnTo>
                    <a:pt x="330326" y="165354"/>
                  </a:lnTo>
                  <a:lnTo>
                    <a:pt x="337565" y="163957"/>
                  </a:lnTo>
                  <a:lnTo>
                    <a:pt x="342900" y="158750"/>
                  </a:lnTo>
                  <a:lnTo>
                    <a:pt x="342900" y="128651"/>
                  </a:lnTo>
                  <a:lnTo>
                    <a:pt x="337565" y="123317"/>
                  </a:lnTo>
                  <a:lnTo>
                    <a:pt x="330326" y="121920"/>
                  </a:lnTo>
                  <a:lnTo>
                    <a:pt x="291338" y="115570"/>
                  </a:lnTo>
                  <a:lnTo>
                    <a:pt x="289216" y="109547"/>
                  </a:lnTo>
                  <a:lnTo>
                    <a:pt x="286654" y="103679"/>
                  </a:lnTo>
                  <a:lnTo>
                    <a:pt x="283640" y="97978"/>
                  </a:lnTo>
                  <a:lnTo>
                    <a:pt x="280162" y="92456"/>
                  </a:lnTo>
                  <a:lnTo>
                    <a:pt x="306324" y="59563"/>
                  </a:lnTo>
                  <a:lnTo>
                    <a:pt x="305308" y="52578"/>
                  </a:lnTo>
                  <a:lnTo>
                    <a:pt x="299974" y="48514"/>
                  </a:lnTo>
                  <a:lnTo>
                    <a:pt x="282194" y="33274"/>
                  </a:lnTo>
                  <a:lnTo>
                    <a:pt x="278129" y="31877"/>
                  </a:lnTo>
                  <a:lnTo>
                    <a:pt x="271018" y="31877"/>
                  </a:lnTo>
                  <a:lnTo>
                    <a:pt x="268097" y="32512"/>
                  </a:lnTo>
                  <a:lnTo>
                    <a:pt x="232537" y="52578"/>
                  </a:lnTo>
                  <a:lnTo>
                    <a:pt x="225944" y="49694"/>
                  </a:lnTo>
                  <a:lnTo>
                    <a:pt x="219138" y="47132"/>
                  </a:lnTo>
                  <a:lnTo>
                    <a:pt x="212141" y="44880"/>
                  </a:lnTo>
                  <a:lnTo>
                    <a:pt x="204977" y="42926"/>
                  </a:lnTo>
                  <a:lnTo>
                    <a:pt x="197358" y="10287"/>
                  </a:lnTo>
                  <a:lnTo>
                    <a:pt x="195707" y="4445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88"/>
            <p:cNvSpPr/>
            <p:nvPr/>
          </p:nvSpPr>
          <p:spPr>
            <a:xfrm>
              <a:off x="4304869" y="3368802"/>
              <a:ext cx="353998" cy="2964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67"/>
          <p:cNvSpPr/>
          <p:nvPr/>
        </p:nvSpPr>
        <p:spPr>
          <a:xfrm>
            <a:off x="7972906" y="4970028"/>
            <a:ext cx="175678" cy="111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Dikdörtgen 138"/>
          <p:cNvSpPr/>
          <p:nvPr/>
        </p:nvSpPr>
        <p:spPr>
          <a:xfrm>
            <a:off x="10767608" y="481034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r-TR" spc="90" dirty="0">
                <a:latin typeface="Verdana"/>
                <a:cs typeface="Verdana"/>
              </a:rPr>
              <a:t>FEN</a:t>
            </a:r>
            <a:r>
              <a:rPr lang="tr-TR" spc="45" dirty="0">
                <a:latin typeface="Verdana"/>
                <a:cs typeface="Verdana"/>
              </a:rPr>
              <a:t> </a:t>
            </a:r>
            <a:r>
              <a:rPr lang="tr-TR" spc="-5" dirty="0">
                <a:latin typeface="Verdana"/>
                <a:cs typeface="Verdana"/>
              </a:rPr>
              <a:t>LİSELERİ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140" name="Dikdörtgen 139"/>
          <p:cNvSpPr/>
          <p:nvPr/>
        </p:nvSpPr>
        <p:spPr>
          <a:xfrm>
            <a:off x="9549391" y="5869173"/>
            <a:ext cx="457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2284" marR="494030" algn="ctr">
              <a:lnSpc>
                <a:spcPct val="100000"/>
              </a:lnSpc>
              <a:spcBef>
                <a:spcPts val="1320"/>
              </a:spcBef>
            </a:pPr>
            <a:r>
              <a:rPr lang="tr-TR" spc="25" dirty="0">
                <a:latin typeface="Verdana"/>
                <a:cs typeface="Verdana"/>
              </a:rPr>
              <a:t>SOSYAL</a:t>
            </a:r>
            <a:r>
              <a:rPr lang="tr-TR" spc="-35" dirty="0">
                <a:latin typeface="Verdana"/>
                <a:cs typeface="Verdana"/>
              </a:rPr>
              <a:t> </a:t>
            </a:r>
            <a:r>
              <a:rPr lang="tr-TR" spc="30" dirty="0">
                <a:latin typeface="Verdana"/>
                <a:cs typeface="Verdana"/>
              </a:rPr>
              <a:t>BİLİMLER  </a:t>
            </a:r>
            <a:r>
              <a:rPr lang="tr-TR" spc="-5" dirty="0">
                <a:latin typeface="Verdana"/>
                <a:cs typeface="Verdana"/>
              </a:rPr>
              <a:t>LİSELERİ</a:t>
            </a:r>
          </a:p>
        </p:txBody>
      </p:sp>
      <p:sp>
        <p:nvSpPr>
          <p:cNvPr id="141" name="Dikdörtgen 140"/>
          <p:cNvSpPr/>
          <p:nvPr/>
        </p:nvSpPr>
        <p:spPr>
          <a:xfrm>
            <a:off x="9588486" y="6800366"/>
            <a:ext cx="4799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tr-TR" sz="1600" spc="35" dirty="0">
                <a:latin typeface="Verdana"/>
                <a:cs typeface="Verdana"/>
              </a:rPr>
              <a:t>MESLEKİ </a:t>
            </a:r>
            <a:r>
              <a:rPr lang="tr-TR" sz="1600" spc="50" dirty="0">
                <a:latin typeface="Verdana"/>
                <a:cs typeface="Verdana"/>
              </a:rPr>
              <a:t>ve</a:t>
            </a:r>
            <a:r>
              <a:rPr lang="tr-TR" sz="1600" spc="55" dirty="0">
                <a:latin typeface="Verdana"/>
                <a:cs typeface="Verdana"/>
              </a:rPr>
              <a:t> </a:t>
            </a:r>
            <a:r>
              <a:rPr lang="tr-TR" sz="1600" spc="25" dirty="0">
                <a:latin typeface="Verdana"/>
                <a:cs typeface="Verdana"/>
              </a:rPr>
              <a:t>TEKNİK</a:t>
            </a:r>
            <a:r>
              <a:rPr lang="tr-TR" sz="1600" spc="50" dirty="0">
                <a:latin typeface="Verdana"/>
                <a:cs typeface="Verdana"/>
              </a:rPr>
              <a:t> </a:t>
            </a:r>
            <a:r>
              <a:rPr lang="tr-TR" sz="1600" spc="65" dirty="0">
                <a:latin typeface="Verdana"/>
                <a:cs typeface="Verdana"/>
              </a:rPr>
              <a:t>ANADOLU </a:t>
            </a:r>
            <a:r>
              <a:rPr lang="tr-TR" sz="1600" spc="30" dirty="0">
                <a:latin typeface="Verdana"/>
                <a:cs typeface="Verdana"/>
              </a:rPr>
              <a:t> </a:t>
            </a:r>
            <a:r>
              <a:rPr lang="tr-TR" sz="1600" spc="10" dirty="0">
                <a:latin typeface="Verdana"/>
                <a:cs typeface="Verdana"/>
              </a:rPr>
              <a:t>LİSELERİNİN </a:t>
            </a:r>
            <a:r>
              <a:rPr lang="tr-TR" sz="1600" spc="65" dirty="0">
                <a:latin typeface="Verdana"/>
                <a:cs typeface="Verdana"/>
              </a:rPr>
              <a:t>ANADOLU  </a:t>
            </a:r>
            <a:r>
              <a:rPr lang="tr-TR" sz="1600" spc="40" dirty="0">
                <a:latin typeface="Verdana"/>
                <a:cs typeface="Verdana"/>
              </a:rPr>
              <a:t>PROGRAMLARI</a:t>
            </a:r>
          </a:p>
        </p:txBody>
      </p:sp>
      <p:sp>
        <p:nvSpPr>
          <p:cNvPr id="142" name="Dikdörtgen 141"/>
          <p:cNvSpPr/>
          <p:nvPr/>
        </p:nvSpPr>
        <p:spPr>
          <a:xfrm>
            <a:off x="9484830" y="8070042"/>
            <a:ext cx="4903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 marR="258445" algn="ctr">
              <a:lnSpc>
                <a:spcPct val="100000"/>
              </a:lnSpc>
              <a:spcBef>
                <a:spcPts val="1055"/>
              </a:spcBef>
            </a:pPr>
            <a:r>
              <a:rPr lang="tr-TR" sz="1400" spc="55" dirty="0">
                <a:latin typeface="Verdana"/>
                <a:cs typeface="Verdana"/>
              </a:rPr>
              <a:t>ÖZEL </a:t>
            </a:r>
            <a:r>
              <a:rPr lang="tr-TR" sz="1400" spc="60" dirty="0">
                <a:latin typeface="Verdana"/>
                <a:cs typeface="Verdana"/>
              </a:rPr>
              <a:t>PROGRAM </a:t>
            </a:r>
            <a:r>
              <a:rPr lang="tr-TR" sz="1400" spc="50" dirty="0">
                <a:latin typeface="Verdana"/>
                <a:cs typeface="Verdana"/>
              </a:rPr>
              <a:t>ve</a:t>
            </a:r>
            <a:r>
              <a:rPr lang="tr-TR" sz="1400" spc="-100" dirty="0">
                <a:latin typeface="Verdana"/>
                <a:cs typeface="Verdana"/>
              </a:rPr>
              <a:t> </a:t>
            </a:r>
            <a:r>
              <a:rPr lang="tr-TR" sz="1400" spc="45" dirty="0">
                <a:latin typeface="Verdana"/>
                <a:cs typeface="Verdana"/>
              </a:rPr>
              <a:t>PROJE  </a:t>
            </a:r>
            <a:r>
              <a:rPr lang="tr-TR" sz="1400" spc="85" dirty="0">
                <a:latin typeface="Verdana"/>
                <a:cs typeface="Verdana"/>
              </a:rPr>
              <a:t>UYGULAYAN</a:t>
            </a:r>
            <a:r>
              <a:rPr lang="tr-TR" sz="1400" spc="20" dirty="0">
                <a:latin typeface="Verdana"/>
                <a:cs typeface="Verdana"/>
              </a:rPr>
              <a:t> </a:t>
            </a:r>
            <a:r>
              <a:rPr lang="tr-TR" sz="1400" spc="5" dirty="0">
                <a:latin typeface="Verdana"/>
                <a:cs typeface="Verdana"/>
              </a:rPr>
              <a:t>EĞİTİM</a:t>
            </a:r>
            <a:r>
              <a:rPr lang="tr-TR" sz="1400" dirty="0">
                <a:latin typeface="Verdana"/>
                <a:cs typeface="Verdana"/>
              </a:rPr>
              <a:t> </a:t>
            </a:r>
            <a:r>
              <a:rPr lang="tr-TR" sz="1400" spc="40" dirty="0">
                <a:latin typeface="Verdana"/>
                <a:cs typeface="Verdana"/>
              </a:rPr>
              <a:t>PROGRAMLARI </a:t>
            </a:r>
            <a:r>
              <a:rPr lang="tr-TR" sz="1100" spc="30" dirty="0">
                <a:latin typeface="Verdana"/>
                <a:cs typeface="Verdana"/>
              </a:rPr>
              <a:t>(Anadolu,</a:t>
            </a:r>
            <a:r>
              <a:rPr lang="tr-TR" sz="1100" spc="45" dirty="0">
                <a:latin typeface="Verdana"/>
                <a:cs typeface="Verdana"/>
              </a:rPr>
              <a:t> </a:t>
            </a:r>
            <a:r>
              <a:rPr lang="tr-TR" sz="1100" spc="55" dirty="0">
                <a:latin typeface="Verdana"/>
                <a:cs typeface="Verdana"/>
              </a:rPr>
              <a:t>Anadolu</a:t>
            </a:r>
            <a:endParaRPr lang="tr-TR" sz="11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tr-TR" sz="1100" spc="70" dirty="0">
                <a:latin typeface="Verdana"/>
                <a:cs typeface="Verdana"/>
              </a:rPr>
              <a:t>İmam-Hatip </a:t>
            </a:r>
            <a:r>
              <a:rPr lang="tr-TR" sz="1100" spc="55" dirty="0">
                <a:latin typeface="Verdana"/>
                <a:cs typeface="Verdana"/>
              </a:rPr>
              <a:t>Liseleri</a:t>
            </a:r>
            <a:r>
              <a:rPr lang="tr-TR" sz="1100" spc="-20" dirty="0">
                <a:latin typeface="Verdana"/>
                <a:cs typeface="Verdana"/>
              </a:rPr>
              <a:t> </a:t>
            </a:r>
            <a:r>
              <a:rPr lang="tr-TR" sz="1100" spc="-10" dirty="0">
                <a:latin typeface="Verdana"/>
                <a:cs typeface="Verdana"/>
              </a:rPr>
              <a:t>vb.)</a:t>
            </a:r>
            <a:endParaRPr lang="tr-TR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707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object 8"/>
          <p:cNvGrpSpPr/>
          <p:nvPr/>
        </p:nvGrpSpPr>
        <p:grpSpPr>
          <a:xfrm>
            <a:off x="11019588" y="3889854"/>
            <a:ext cx="7819933" cy="6303210"/>
            <a:chOff x="4572000" y="503262"/>
            <a:chExt cx="4568952" cy="4282479"/>
          </a:xfrm>
        </p:grpSpPr>
        <p:sp>
          <p:nvSpPr>
            <p:cNvPr id="54" name="object 9"/>
            <p:cNvSpPr/>
            <p:nvPr/>
          </p:nvSpPr>
          <p:spPr>
            <a:xfrm>
              <a:off x="5678424" y="3487701"/>
              <a:ext cx="1700530" cy="121920"/>
            </a:xfrm>
            <a:custGeom>
              <a:avLst/>
              <a:gdLst/>
              <a:ahLst/>
              <a:cxnLst/>
              <a:rect l="l" t="t" r="r" b="b"/>
              <a:pathLst>
                <a:path w="1700529" h="121920">
                  <a:moveTo>
                    <a:pt x="1700022" y="0"/>
                  </a:moveTo>
                  <a:lnTo>
                    <a:pt x="0" y="0"/>
                  </a:lnTo>
                  <a:lnTo>
                    <a:pt x="0" y="121892"/>
                  </a:lnTo>
                  <a:lnTo>
                    <a:pt x="1700022" y="121892"/>
                  </a:lnTo>
                  <a:lnTo>
                    <a:pt x="1700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0"/>
            <p:cNvSpPr/>
            <p:nvPr/>
          </p:nvSpPr>
          <p:spPr>
            <a:xfrm>
              <a:off x="5678424" y="3487701"/>
              <a:ext cx="1553845" cy="121920"/>
            </a:xfrm>
            <a:custGeom>
              <a:avLst/>
              <a:gdLst/>
              <a:ahLst/>
              <a:cxnLst/>
              <a:rect l="l" t="t" r="r" b="b"/>
              <a:pathLst>
                <a:path w="1553845" h="121920">
                  <a:moveTo>
                    <a:pt x="0" y="121892"/>
                  </a:moveTo>
                  <a:lnTo>
                    <a:pt x="1553718" y="121892"/>
                  </a:lnTo>
                  <a:lnTo>
                    <a:pt x="1553718" y="0"/>
                  </a:lnTo>
                  <a:lnTo>
                    <a:pt x="0" y="0"/>
                  </a:lnTo>
                  <a:lnTo>
                    <a:pt x="0" y="121892"/>
                  </a:lnTo>
                  <a:close/>
                </a:path>
              </a:pathLst>
            </a:custGeom>
            <a:solidFill>
              <a:srgbClr val="0F344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"/>
            <p:cNvSpPr/>
            <p:nvPr/>
          </p:nvSpPr>
          <p:spPr>
            <a:xfrm>
              <a:off x="7077455" y="3294126"/>
              <a:ext cx="1267460" cy="135255"/>
            </a:xfrm>
            <a:custGeom>
              <a:avLst/>
              <a:gdLst/>
              <a:ahLst/>
              <a:cxnLst/>
              <a:rect l="l" t="t" r="r" b="b"/>
              <a:pathLst>
                <a:path w="1267459" h="135254">
                  <a:moveTo>
                    <a:pt x="1267205" y="0"/>
                  </a:moveTo>
                  <a:lnTo>
                    <a:pt x="66675" y="0"/>
                  </a:lnTo>
                  <a:lnTo>
                    <a:pt x="40772" y="5322"/>
                  </a:lnTo>
                  <a:lnTo>
                    <a:pt x="19573" y="19812"/>
                  </a:lnTo>
                  <a:lnTo>
                    <a:pt x="5256" y="41255"/>
                  </a:lnTo>
                  <a:lnTo>
                    <a:pt x="0" y="67437"/>
                  </a:lnTo>
                  <a:lnTo>
                    <a:pt x="5256" y="93618"/>
                  </a:lnTo>
                  <a:lnTo>
                    <a:pt x="19573" y="115062"/>
                  </a:lnTo>
                  <a:lnTo>
                    <a:pt x="40772" y="129551"/>
                  </a:lnTo>
                  <a:lnTo>
                    <a:pt x="66675" y="134874"/>
                  </a:lnTo>
                  <a:lnTo>
                    <a:pt x="1267205" y="134874"/>
                  </a:lnTo>
                  <a:lnTo>
                    <a:pt x="126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"/>
            <p:cNvSpPr/>
            <p:nvPr/>
          </p:nvSpPr>
          <p:spPr>
            <a:xfrm>
              <a:off x="5686805" y="3268980"/>
              <a:ext cx="2700020" cy="185420"/>
            </a:xfrm>
            <a:custGeom>
              <a:avLst/>
              <a:gdLst/>
              <a:ahLst/>
              <a:cxnLst/>
              <a:rect l="l" t="t" r="r" b="b"/>
              <a:pathLst>
                <a:path w="2700020" h="185420">
                  <a:moveTo>
                    <a:pt x="2685923" y="0"/>
                  </a:moveTo>
                  <a:lnTo>
                    <a:pt x="72390" y="0"/>
                  </a:lnTo>
                  <a:lnTo>
                    <a:pt x="44309" y="5724"/>
                  </a:lnTo>
                  <a:lnTo>
                    <a:pt x="21288" y="21320"/>
                  </a:lnTo>
                  <a:lnTo>
                    <a:pt x="5720" y="44416"/>
                  </a:lnTo>
                  <a:lnTo>
                    <a:pt x="0" y="72644"/>
                  </a:lnTo>
                  <a:lnTo>
                    <a:pt x="0" y="112522"/>
                  </a:lnTo>
                  <a:lnTo>
                    <a:pt x="5720" y="140749"/>
                  </a:lnTo>
                  <a:lnTo>
                    <a:pt x="21288" y="163845"/>
                  </a:lnTo>
                  <a:lnTo>
                    <a:pt x="44309" y="179441"/>
                  </a:lnTo>
                  <a:lnTo>
                    <a:pt x="72390" y="185166"/>
                  </a:lnTo>
                  <a:lnTo>
                    <a:pt x="2685923" y="185166"/>
                  </a:lnTo>
                  <a:lnTo>
                    <a:pt x="2693068" y="181018"/>
                  </a:lnTo>
                  <a:lnTo>
                    <a:pt x="2697273" y="170942"/>
                  </a:lnTo>
                  <a:lnTo>
                    <a:pt x="2699263" y="158484"/>
                  </a:lnTo>
                  <a:lnTo>
                    <a:pt x="2699766" y="147193"/>
                  </a:lnTo>
                  <a:lnTo>
                    <a:pt x="1483487" y="147193"/>
                  </a:lnTo>
                  <a:lnTo>
                    <a:pt x="1455352" y="144268"/>
                  </a:lnTo>
                  <a:lnTo>
                    <a:pt x="1432337" y="134842"/>
                  </a:lnTo>
                  <a:lnTo>
                    <a:pt x="1416800" y="117939"/>
                  </a:lnTo>
                  <a:lnTo>
                    <a:pt x="1411097" y="92583"/>
                  </a:lnTo>
                  <a:lnTo>
                    <a:pt x="1416800" y="67226"/>
                  </a:lnTo>
                  <a:lnTo>
                    <a:pt x="1432337" y="50323"/>
                  </a:lnTo>
                  <a:lnTo>
                    <a:pt x="1455352" y="40897"/>
                  </a:lnTo>
                  <a:lnTo>
                    <a:pt x="1483487" y="37973"/>
                  </a:lnTo>
                  <a:lnTo>
                    <a:pt x="2699766" y="37973"/>
                  </a:lnTo>
                  <a:lnTo>
                    <a:pt x="2699049" y="26360"/>
                  </a:lnTo>
                  <a:lnTo>
                    <a:pt x="2696702" y="13938"/>
                  </a:lnTo>
                  <a:lnTo>
                    <a:pt x="2692425" y="4040"/>
                  </a:lnTo>
                  <a:lnTo>
                    <a:pt x="2685923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3"/>
            <p:cNvSpPr/>
            <p:nvPr/>
          </p:nvSpPr>
          <p:spPr>
            <a:xfrm>
              <a:off x="5686805" y="3268980"/>
              <a:ext cx="2700655" cy="185420"/>
            </a:xfrm>
            <a:custGeom>
              <a:avLst/>
              <a:gdLst/>
              <a:ahLst/>
              <a:cxnLst/>
              <a:rect l="l" t="t" r="r" b="b"/>
              <a:pathLst>
                <a:path w="2700654" h="185420">
                  <a:moveTo>
                    <a:pt x="2686685" y="0"/>
                  </a:moveTo>
                  <a:lnTo>
                    <a:pt x="1461262" y="0"/>
                  </a:lnTo>
                  <a:lnTo>
                    <a:pt x="1425477" y="7304"/>
                  </a:lnTo>
                  <a:lnTo>
                    <a:pt x="1396158" y="27193"/>
                  </a:lnTo>
                  <a:lnTo>
                    <a:pt x="1376340" y="56632"/>
                  </a:lnTo>
                  <a:lnTo>
                    <a:pt x="1369060" y="92583"/>
                  </a:lnTo>
                  <a:lnTo>
                    <a:pt x="1369060" y="98679"/>
                  </a:lnTo>
                  <a:lnTo>
                    <a:pt x="1369568" y="104775"/>
                  </a:lnTo>
                  <a:lnTo>
                    <a:pt x="1370838" y="110744"/>
                  </a:lnTo>
                  <a:lnTo>
                    <a:pt x="0" y="110744"/>
                  </a:lnTo>
                  <a:lnTo>
                    <a:pt x="0" y="112014"/>
                  </a:lnTo>
                  <a:lnTo>
                    <a:pt x="5703" y="140168"/>
                  </a:lnTo>
                  <a:lnTo>
                    <a:pt x="21240" y="163226"/>
                  </a:lnTo>
                  <a:lnTo>
                    <a:pt x="44255" y="178808"/>
                  </a:lnTo>
                  <a:lnTo>
                    <a:pt x="72390" y="184531"/>
                  </a:lnTo>
                  <a:lnTo>
                    <a:pt x="1457578" y="184658"/>
                  </a:lnTo>
                  <a:lnTo>
                    <a:pt x="1459357" y="185166"/>
                  </a:lnTo>
                  <a:lnTo>
                    <a:pt x="2686685" y="185166"/>
                  </a:lnTo>
                  <a:lnTo>
                    <a:pt x="2693830" y="181018"/>
                  </a:lnTo>
                  <a:lnTo>
                    <a:pt x="2698035" y="170942"/>
                  </a:lnTo>
                  <a:lnTo>
                    <a:pt x="2700025" y="158484"/>
                  </a:lnTo>
                  <a:lnTo>
                    <a:pt x="2700528" y="147193"/>
                  </a:lnTo>
                  <a:lnTo>
                    <a:pt x="1482978" y="147193"/>
                  </a:lnTo>
                  <a:lnTo>
                    <a:pt x="1482978" y="146685"/>
                  </a:lnTo>
                  <a:lnTo>
                    <a:pt x="1441180" y="138715"/>
                  </a:lnTo>
                  <a:lnTo>
                    <a:pt x="1413002" y="106426"/>
                  </a:lnTo>
                  <a:lnTo>
                    <a:pt x="1411732" y="99568"/>
                  </a:lnTo>
                  <a:lnTo>
                    <a:pt x="1411732" y="92583"/>
                  </a:lnTo>
                  <a:lnTo>
                    <a:pt x="1417433" y="67226"/>
                  </a:lnTo>
                  <a:lnTo>
                    <a:pt x="1432956" y="50323"/>
                  </a:lnTo>
                  <a:lnTo>
                    <a:pt x="1455933" y="40897"/>
                  </a:lnTo>
                  <a:lnTo>
                    <a:pt x="1483995" y="37973"/>
                  </a:lnTo>
                  <a:lnTo>
                    <a:pt x="2700528" y="37973"/>
                  </a:lnTo>
                  <a:lnTo>
                    <a:pt x="2699811" y="26360"/>
                  </a:lnTo>
                  <a:lnTo>
                    <a:pt x="2697464" y="13938"/>
                  </a:lnTo>
                  <a:lnTo>
                    <a:pt x="2693187" y="4040"/>
                  </a:lnTo>
                  <a:lnTo>
                    <a:pt x="2686685" y="0"/>
                  </a:lnTo>
                  <a:close/>
                </a:path>
              </a:pathLst>
            </a:custGeom>
            <a:solidFill>
              <a:srgbClr val="0F344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4"/>
            <p:cNvSpPr/>
            <p:nvPr/>
          </p:nvSpPr>
          <p:spPr>
            <a:xfrm>
              <a:off x="7232142" y="3487701"/>
              <a:ext cx="1461770" cy="121920"/>
            </a:xfrm>
            <a:custGeom>
              <a:avLst/>
              <a:gdLst/>
              <a:ahLst/>
              <a:cxnLst/>
              <a:rect l="l" t="t" r="r" b="b"/>
              <a:pathLst>
                <a:path w="1461770" h="121920">
                  <a:moveTo>
                    <a:pt x="1461516" y="0"/>
                  </a:moveTo>
                  <a:lnTo>
                    <a:pt x="0" y="0"/>
                  </a:lnTo>
                  <a:lnTo>
                    <a:pt x="0" y="121892"/>
                  </a:lnTo>
                  <a:lnTo>
                    <a:pt x="1461516" y="121892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5"/>
            <p:cNvSpPr/>
            <p:nvPr/>
          </p:nvSpPr>
          <p:spPr>
            <a:xfrm>
              <a:off x="5649468" y="3451859"/>
              <a:ext cx="3088005" cy="193040"/>
            </a:xfrm>
            <a:custGeom>
              <a:avLst/>
              <a:gdLst/>
              <a:ahLst/>
              <a:cxnLst/>
              <a:rect l="l" t="t" r="r" b="b"/>
              <a:pathLst>
                <a:path w="3088004" h="193039">
                  <a:moveTo>
                    <a:pt x="3087624" y="164973"/>
                  </a:moveTo>
                  <a:lnTo>
                    <a:pt x="3079623" y="156972"/>
                  </a:lnTo>
                  <a:lnTo>
                    <a:pt x="8001" y="156972"/>
                  </a:lnTo>
                  <a:lnTo>
                    <a:pt x="0" y="164973"/>
                  </a:lnTo>
                  <a:lnTo>
                    <a:pt x="0" y="184785"/>
                  </a:lnTo>
                  <a:lnTo>
                    <a:pt x="8001" y="192786"/>
                  </a:lnTo>
                  <a:lnTo>
                    <a:pt x="3079623" y="192786"/>
                  </a:lnTo>
                  <a:lnTo>
                    <a:pt x="3087624" y="184785"/>
                  </a:lnTo>
                  <a:lnTo>
                    <a:pt x="3087624" y="164973"/>
                  </a:lnTo>
                  <a:close/>
                </a:path>
                <a:path w="3088004" h="193039">
                  <a:moveTo>
                    <a:pt x="3087624" y="8001"/>
                  </a:moveTo>
                  <a:lnTo>
                    <a:pt x="3079623" y="0"/>
                  </a:lnTo>
                  <a:lnTo>
                    <a:pt x="8001" y="0"/>
                  </a:lnTo>
                  <a:lnTo>
                    <a:pt x="0" y="8001"/>
                  </a:lnTo>
                  <a:lnTo>
                    <a:pt x="0" y="27825"/>
                  </a:lnTo>
                  <a:lnTo>
                    <a:pt x="8001" y="35814"/>
                  </a:lnTo>
                  <a:lnTo>
                    <a:pt x="3079623" y="35814"/>
                  </a:lnTo>
                  <a:lnTo>
                    <a:pt x="3087624" y="27825"/>
                  </a:lnTo>
                  <a:lnTo>
                    <a:pt x="3087624" y="8001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6"/>
            <p:cNvSpPr/>
            <p:nvPr/>
          </p:nvSpPr>
          <p:spPr>
            <a:xfrm>
              <a:off x="5891022" y="3397757"/>
              <a:ext cx="1184275" cy="299720"/>
            </a:xfrm>
            <a:custGeom>
              <a:avLst/>
              <a:gdLst/>
              <a:ahLst/>
              <a:cxnLst/>
              <a:rect l="l" t="t" r="r" b="b"/>
              <a:pathLst>
                <a:path w="1184275" h="299720">
                  <a:moveTo>
                    <a:pt x="1184148" y="54229"/>
                  </a:moveTo>
                  <a:lnTo>
                    <a:pt x="1161021" y="31826"/>
                  </a:lnTo>
                  <a:lnTo>
                    <a:pt x="1133538" y="14744"/>
                  </a:lnTo>
                  <a:lnTo>
                    <a:pt x="1102525" y="3835"/>
                  </a:lnTo>
                  <a:lnTo>
                    <a:pt x="1068832" y="0"/>
                  </a:lnTo>
                  <a:lnTo>
                    <a:pt x="1021537" y="7658"/>
                  </a:lnTo>
                  <a:lnTo>
                    <a:pt x="980414" y="28943"/>
                  </a:lnTo>
                  <a:lnTo>
                    <a:pt x="977442" y="31902"/>
                  </a:lnTo>
                  <a:lnTo>
                    <a:pt x="949896" y="14744"/>
                  </a:lnTo>
                  <a:lnTo>
                    <a:pt x="918883" y="3835"/>
                  </a:lnTo>
                  <a:lnTo>
                    <a:pt x="885190" y="0"/>
                  </a:lnTo>
                  <a:lnTo>
                    <a:pt x="837844" y="7658"/>
                  </a:lnTo>
                  <a:lnTo>
                    <a:pt x="796721" y="28943"/>
                  </a:lnTo>
                  <a:lnTo>
                    <a:pt x="793407" y="32258"/>
                  </a:lnTo>
                  <a:lnTo>
                    <a:pt x="792975" y="31826"/>
                  </a:lnTo>
                  <a:lnTo>
                    <a:pt x="765492" y="14744"/>
                  </a:lnTo>
                  <a:lnTo>
                    <a:pt x="734479" y="3835"/>
                  </a:lnTo>
                  <a:lnTo>
                    <a:pt x="700773" y="0"/>
                  </a:lnTo>
                  <a:lnTo>
                    <a:pt x="653440" y="7658"/>
                  </a:lnTo>
                  <a:lnTo>
                    <a:pt x="612317" y="28943"/>
                  </a:lnTo>
                  <a:lnTo>
                    <a:pt x="609409" y="31838"/>
                  </a:lnTo>
                  <a:lnTo>
                    <a:pt x="581990" y="14744"/>
                  </a:lnTo>
                  <a:lnTo>
                    <a:pt x="551065" y="3835"/>
                  </a:lnTo>
                  <a:lnTo>
                    <a:pt x="517525" y="0"/>
                  </a:lnTo>
                  <a:lnTo>
                    <a:pt x="470319" y="7658"/>
                  </a:lnTo>
                  <a:lnTo>
                    <a:pt x="429298" y="28943"/>
                  </a:lnTo>
                  <a:lnTo>
                    <a:pt x="425678" y="32562"/>
                  </a:lnTo>
                  <a:lnTo>
                    <a:pt x="424929" y="31826"/>
                  </a:lnTo>
                  <a:lnTo>
                    <a:pt x="397446" y="14744"/>
                  </a:lnTo>
                  <a:lnTo>
                    <a:pt x="366433" y="3835"/>
                  </a:lnTo>
                  <a:lnTo>
                    <a:pt x="332740" y="0"/>
                  </a:lnTo>
                  <a:lnTo>
                    <a:pt x="285394" y="7658"/>
                  </a:lnTo>
                  <a:lnTo>
                    <a:pt x="244271" y="28943"/>
                  </a:lnTo>
                  <a:lnTo>
                    <a:pt x="241630" y="31572"/>
                  </a:lnTo>
                  <a:lnTo>
                    <a:pt x="214566" y="14744"/>
                  </a:lnTo>
                  <a:lnTo>
                    <a:pt x="183553" y="3835"/>
                  </a:lnTo>
                  <a:lnTo>
                    <a:pt x="149860" y="0"/>
                  </a:lnTo>
                  <a:lnTo>
                    <a:pt x="102514" y="7658"/>
                  </a:lnTo>
                  <a:lnTo>
                    <a:pt x="61391" y="28943"/>
                  </a:lnTo>
                  <a:lnTo>
                    <a:pt x="28930" y="61366"/>
                  </a:lnTo>
                  <a:lnTo>
                    <a:pt x="7645" y="102463"/>
                  </a:lnTo>
                  <a:lnTo>
                    <a:pt x="0" y="149733"/>
                  </a:lnTo>
                  <a:lnTo>
                    <a:pt x="7645" y="197015"/>
                  </a:lnTo>
                  <a:lnTo>
                    <a:pt x="28930" y="238112"/>
                  </a:lnTo>
                  <a:lnTo>
                    <a:pt x="61391" y="270535"/>
                  </a:lnTo>
                  <a:lnTo>
                    <a:pt x="102514" y="291820"/>
                  </a:lnTo>
                  <a:lnTo>
                    <a:pt x="149860" y="299466"/>
                  </a:lnTo>
                  <a:lnTo>
                    <a:pt x="183007" y="295757"/>
                  </a:lnTo>
                  <a:lnTo>
                    <a:pt x="213575" y="285165"/>
                  </a:lnTo>
                  <a:lnTo>
                    <a:pt x="240753" y="268554"/>
                  </a:lnTo>
                  <a:lnTo>
                    <a:pt x="241541" y="267817"/>
                  </a:lnTo>
                  <a:lnTo>
                    <a:pt x="244271" y="270535"/>
                  </a:lnTo>
                  <a:lnTo>
                    <a:pt x="285394" y="291820"/>
                  </a:lnTo>
                  <a:lnTo>
                    <a:pt x="332740" y="299466"/>
                  </a:lnTo>
                  <a:lnTo>
                    <a:pt x="365887" y="295757"/>
                  </a:lnTo>
                  <a:lnTo>
                    <a:pt x="396455" y="285165"/>
                  </a:lnTo>
                  <a:lnTo>
                    <a:pt x="423633" y="268554"/>
                  </a:lnTo>
                  <a:lnTo>
                    <a:pt x="425526" y="266763"/>
                  </a:lnTo>
                  <a:lnTo>
                    <a:pt x="429298" y="270535"/>
                  </a:lnTo>
                  <a:lnTo>
                    <a:pt x="470319" y="291820"/>
                  </a:lnTo>
                  <a:lnTo>
                    <a:pt x="517525" y="299466"/>
                  </a:lnTo>
                  <a:lnTo>
                    <a:pt x="550583" y="295757"/>
                  </a:lnTo>
                  <a:lnTo>
                    <a:pt x="581050" y="285165"/>
                  </a:lnTo>
                  <a:lnTo>
                    <a:pt x="608139" y="268554"/>
                  </a:lnTo>
                  <a:lnTo>
                    <a:pt x="609257" y="267487"/>
                  </a:lnTo>
                  <a:lnTo>
                    <a:pt x="612317" y="270535"/>
                  </a:lnTo>
                  <a:lnTo>
                    <a:pt x="653440" y="291820"/>
                  </a:lnTo>
                  <a:lnTo>
                    <a:pt x="700773" y="299466"/>
                  </a:lnTo>
                  <a:lnTo>
                    <a:pt x="733933" y="295757"/>
                  </a:lnTo>
                  <a:lnTo>
                    <a:pt x="764501" y="285165"/>
                  </a:lnTo>
                  <a:lnTo>
                    <a:pt x="791679" y="268554"/>
                  </a:lnTo>
                  <a:lnTo>
                    <a:pt x="793242" y="267068"/>
                  </a:lnTo>
                  <a:lnTo>
                    <a:pt x="796721" y="270535"/>
                  </a:lnTo>
                  <a:lnTo>
                    <a:pt x="837844" y="291820"/>
                  </a:lnTo>
                  <a:lnTo>
                    <a:pt x="885190" y="299466"/>
                  </a:lnTo>
                  <a:lnTo>
                    <a:pt x="918337" y="295757"/>
                  </a:lnTo>
                  <a:lnTo>
                    <a:pt x="948905" y="285165"/>
                  </a:lnTo>
                  <a:lnTo>
                    <a:pt x="976083" y="268554"/>
                  </a:lnTo>
                  <a:lnTo>
                    <a:pt x="977277" y="267423"/>
                  </a:lnTo>
                  <a:lnTo>
                    <a:pt x="980414" y="270535"/>
                  </a:lnTo>
                  <a:lnTo>
                    <a:pt x="1021537" y="291820"/>
                  </a:lnTo>
                  <a:lnTo>
                    <a:pt x="1068832" y="299466"/>
                  </a:lnTo>
                  <a:lnTo>
                    <a:pt x="1102004" y="295757"/>
                  </a:lnTo>
                  <a:lnTo>
                    <a:pt x="1132598" y="285165"/>
                  </a:lnTo>
                  <a:lnTo>
                    <a:pt x="1159789" y="268554"/>
                  </a:lnTo>
                  <a:lnTo>
                    <a:pt x="1182751" y="246761"/>
                  </a:lnTo>
                  <a:lnTo>
                    <a:pt x="1126617" y="246761"/>
                  </a:lnTo>
                  <a:lnTo>
                    <a:pt x="1113116" y="253657"/>
                  </a:lnTo>
                  <a:lnTo>
                    <a:pt x="1098867" y="258673"/>
                  </a:lnTo>
                  <a:lnTo>
                    <a:pt x="1084033" y="261734"/>
                  </a:lnTo>
                  <a:lnTo>
                    <a:pt x="1068832" y="262763"/>
                  </a:lnTo>
                  <a:lnTo>
                    <a:pt x="1024839" y="253873"/>
                  </a:lnTo>
                  <a:lnTo>
                    <a:pt x="988860" y="229641"/>
                  </a:lnTo>
                  <a:lnTo>
                    <a:pt x="964577" y="193713"/>
                  </a:lnTo>
                  <a:lnTo>
                    <a:pt x="956602" y="154317"/>
                  </a:lnTo>
                  <a:lnTo>
                    <a:pt x="956602" y="246761"/>
                  </a:lnTo>
                  <a:lnTo>
                    <a:pt x="943102" y="246761"/>
                  </a:lnTo>
                  <a:lnTo>
                    <a:pt x="929513" y="253657"/>
                  </a:lnTo>
                  <a:lnTo>
                    <a:pt x="915187" y="258673"/>
                  </a:lnTo>
                  <a:lnTo>
                    <a:pt x="900341" y="261734"/>
                  </a:lnTo>
                  <a:lnTo>
                    <a:pt x="885190" y="262763"/>
                  </a:lnTo>
                  <a:lnTo>
                    <a:pt x="841197" y="253873"/>
                  </a:lnTo>
                  <a:lnTo>
                    <a:pt x="805218" y="229641"/>
                  </a:lnTo>
                  <a:lnTo>
                    <a:pt x="780935" y="193713"/>
                  </a:lnTo>
                  <a:lnTo>
                    <a:pt x="772909" y="154063"/>
                  </a:lnTo>
                  <a:lnTo>
                    <a:pt x="772909" y="246761"/>
                  </a:lnTo>
                  <a:lnTo>
                    <a:pt x="758571" y="246761"/>
                  </a:lnTo>
                  <a:lnTo>
                    <a:pt x="745058" y="253657"/>
                  </a:lnTo>
                  <a:lnTo>
                    <a:pt x="730770" y="258673"/>
                  </a:lnTo>
                  <a:lnTo>
                    <a:pt x="715937" y="261734"/>
                  </a:lnTo>
                  <a:lnTo>
                    <a:pt x="700773" y="262763"/>
                  </a:lnTo>
                  <a:lnTo>
                    <a:pt x="656793" y="253873"/>
                  </a:lnTo>
                  <a:lnTo>
                    <a:pt x="620814" y="229641"/>
                  </a:lnTo>
                  <a:lnTo>
                    <a:pt x="596531" y="193713"/>
                  </a:lnTo>
                  <a:lnTo>
                    <a:pt x="588505" y="154063"/>
                  </a:lnTo>
                  <a:lnTo>
                    <a:pt x="588505" y="246761"/>
                  </a:lnTo>
                  <a:lnTo>
                    <a:pt x="575183" y="246761"/>
                  </a:lnTo>
                  <a:lnTo>
                    <a:pt x="561682" y="253657"/>
                  </a:lnTo>
                  <a:lnTo>
                    <a:pt x="547446" y="258673"/>
                  </a:lnTo>
                  <a:lnTo>
                    <a:pt x="532650" y="261734"/>
                  </a:lnTo>
                  <a:lnTo>
                    <a:pt x="517525" y="262763"/>
                  </a:lnTo>
                  <a:lnTo>
                    <a:pt x="473646" y="253873"/>
                  </a:lnTo>
                  <a:lnTo>
                    <a:pt x="437794" y="229641"/>
                  </a:lnTo>
                  <a:lnTo>
                    <a:pt x="413613" y="193713"/>
                  </a:lnTo>
                  <a:lnTo>
                    <a:pt x="405549" y="153708"/>
                  </a:lnTo>
                  <a:lnTo>
                    <a:pt x="405549" y="246761"/>
                  </a:lnTo>
                  <a:lnTo>
                    <a:pt x="390652" y="246761"/>
                  </a:lnTo>
                  <a:lnTo>
                    <a:pt x="377063" y="253657"/>
                  </a:lnTo>
                  <a:lnTo>
                    <a:pt x="362737" y="258673"/>
                  </a:lnTo>
                  <a:lnTo>
                    <a:pt x="347891" y="261734"/>
                  </a:lnTo>
                  <a:lnTo>
                    <a:pt x="332740" y="262763"/>
                  </a:lnTo>
                  <a:lnTo>
                    <a:pt x="288747" y="253873"/>
                  </a:lnTo>
                  <a:lnTo>
                    <a:pt x="252768" y="229641"/>
                  </a:lnTo>
                  <a:lnTo>
                    <a:pt x="228485" y="193713"/>
                  </a:lnTo>
                  <a:lnTo>
                    <a:pt x="220459" y="154063"/>
                  </a:lnTo>
                  <a:lnTo>
                    <a:pt x="220459" y="246761"/>
                  </a:lnTo>
                  <a:lnTo>
                    <a:pt x="207772" y="246761"/>
                  </a:lnTo>
                  <a:lnTo>
                    <a:pt x="194183" y="253657"/>
                  </a:lnTo>
                  <a:lnTo>
                    <a:pt x="179857" y="258673"/>
                  </a:lnTo>
                  <a:lnTo>
                    <a:pt x="165011" y="261734"/>
                  </a:lnTo>
                  <a:lnTo>
                    <a:pt x="149860" y="262763"/>
                  </a:lnTo>
                  <a:lnTo>
                    <a:pt x="105867" y="253873"/>
                  </a:lnTo>
                  <a:lnTo>
                    <a:pt x="69888" y="229641"/>
                  </a:lnTo>
                  <a:lnTo>
                    <a:pt x="45605" y="193713"/>
                  </a:lnTo>
                  <a:lnTo>
                    <a:pt x="36703" y="149733"/>
                  </a:lnTo>
                  <a:lnTo>
                    <a:pt x="45605" y="105765"/>
                  </a:lnTo>
                  <a:lnTo>
                    <a:pt x="69888" y="69837"/>
                  </a:lnTo>
                  <a:lnTo>
                    <a:pt x="105867" y="45605"/>
                  </a:lnTo>
                  <a:lnTo>
                    <a:pt x="149860" y="36703"/>
                  </a:lnTo>
                  <a:lnTo>
                    <a:pt x="165747" y="37846"/>
                  </a:lnTo>
                  <a:lnTo>
                    <a:pt x="181254" y="41186"/>
                  </a:lnTo>
                  <a:lnTo>
                    <a:pt x="196151" y="46672"/>
                  </a:lnTo>
                  <a:lnTo>
                    <a:pt x="210185" y="54229"/>
                  </a:lnTo>
                  <a:lnTo>
                    <a:pt x="218948" y="54229"/>
                  </a:lnTo>
                  <a:lnTo>
                    <a:pt x="211810" y="61366"/>
                  </a:lnTo>
                  <a:lnTo>
                    <a:pt x="190525" y="102463"/>
                  </a:lnTo>
                  <a:lnTo>
                    <a:pt x="182880" y="149733"/>
                  </a:lnTo>
                  <a:lnTo>
                    <a:pt x="190525" y="197015"/>
                  </a:lnTo>
                  <a:lnTo>
                    <a:pt x="211810" y="238112"/>
                  </a:lnTo>
                  <a:lnTo>
                    <a:pt x="220459" y="246761"/>
                  </a:lnTo>
                  <a:lnTo>
                    <a:pt x="220459" y="154063"/>
                  </a:lnTo>
                  <a:lnTo>
                    <a:pt x="219583" y="149733"/>
                  </a:lnTo>
                  <a:lnTo>
                    <a:pt x="228485" y="105765"/>
                  </a:lnTo>
                  <a:lnTo>
                    <a:pt x="252768" y="69837"/>
                  </a:lnTo>
                  <a:lnTo>
                    <a:pt x="288747" y="45605"/>
                  </a:lnTo>
                  <a:lnTo>
                    <a:pt x="332740" y="36703"/>
                  </a:lnTo>
                  <a:lnTo>
                    <a:pt x="348627" y="37846"/>
                  </a:lnTo>
                  <a:lnTo>
                    <a:pt x="364134" y="41186"/>
                  </a:lnTo>
                  <a:lnTo>
                    <a:pt x="379031" y="46672"/>
                  </a:lnTo>
                  <a:lnTo>
                    <a:pt x="393065" y="54229"/>
                  </a:lnTo>
                  <a:lnTo>
                    <a:pt x="404037" y="54229"/>
                  </a:lnTo>
                  <a:lnTo>
                    <a:pt x="396913" y="61366"/>
                  </a:lnTo>
                  <a:lnTo>
                    <a:pt x="375678" y="102463"/>
                  </a:lnTo>
                  <a:lnTo>
                    <a:pt x="368046" y="149733"/>
                  </a:lnTo>
                  <a:lnTo>
                    <a:pt x="375678" y="197015"/>
                  </a:lnTo>
                  <a:lnTo>
                    <a:pt x="396913" y="238112"/>
                  </a:lnTo>
                  <a:lnTo>
                    <a:pt x="405549" y="246761"/>
                  </a:lnTo>
                  <a:lnTo>
                    <a:pt x="405549" y="153708"/>
                  </a:lnTo>
                  <a:lnTo>
                    <a:pt x="404749" y="149733"/>
                  </a:lnTo>
                  <a:lnTo>
                    <a:pt x="413613" y="105765"/>
                  </a:lnTo>
                  <a:lnTo>
                    <a:pt x="437794" y="69837"/>
                  </a:lnTo>
                  <a:lnTo>
                    <a:pt x="473646" y="45605"/>
                  </a:lnTo>
                  <a:lnTo>
                    <a:pt x="517525" y="36703"/>
                  </a:lnTo>
                  <a:lnTo>
                    <a:pt x="533336" y="37846"/>
                  </a:lnTo>
                  <a:lnTo>
                    <a:pt x="548805" y="41186"/>
                  </a:lnTo>
                  <a:lnTo>
                    <a:pt x="563689" y="46672"/>
                  </a:lnTo>
                  <a:lnTo>
                    <a:pt x="577723" y="54229"/>
                  </a:lnTo>
                  <a:lnTo>
                    <a:pt x="586994" y="54229"/>
                  </a:lnTo>
                  <a:lnTo>
                    <a:pt x="579856" y="61366"/>
                  </a:lnTo>
                  <a:lnTo>
                    <a:pt x="558571" y="102463"/>
                  </a:lnTo>
                  <a:lnTo>
                    <a:pt x="550926" y="149733"/>
                  </a:lnTo>
                  <a:lnTo>
                    <a:pt x="558571" y="197015"/>
                  </a:lnTo>
                  <a:lnTo>
                    <a:pt x="579856" y="238112"/>
                  </a:lnTo>
                  <a:lnTo>
                    <a:pt x="588505" y="246761"/>
                  </a:lnTo>
                  <a:lnTo>
                    <a:pt x="588505" y="154063"/>
                  </a:lnTo>
                  <a:lnTo>
                    <a:pt x="587629" y="149733"/>
                  </a:lnTo>
                  <a:lnTo>
                    <a:pt x="596531" y="105765"/>
                  </a:lnTo>
                  <a:lnTo>
                    <a:pt x="620814" y="69837"/>
                  </a:lnTo>
                  <a:lnTo>
                    <a:pt x="656793" y="45605"/>
                  </a:lnTo>
                  <a:lnTo>
                    <a:pt x="700773" y="36703"/>
                  </a:lnTo>
                  <a:lnTo>
                    <a:pt x="716673" y="37846"/>
                  </a:lnTo>
                  <a:lnTo>
                    <a:pt x="732180" y="41186"/>
                  </a:lnTo>
                  <a:lnTo>
                    <a:pt x="747077" y="46672"/>
                  </a:lnTo>
                  <a:lnTo>
                    <a:pt x="761098" y="54229"/>
                  </a:lnTo>
                  <a:lnTo>
                    <a:pt x="771398" y="54229"/>
                  </a:lnTo>
                  <a:lnTo>
                    <a:pt x="764260" y="61366"/>
                  </a:lnTo>
                  <a:lnTo>
                    <a:pt x="742975" y="102463"/>
                  </a:lnTo>
                  <a:lnTo>
                    <a:pt x="735330" y="149733"/>
                  </a:lnTo>
                  <a:lnTo>
                    <a:pt x="742975" y="197015"/>
                  </a:lnTo>
                  <a:lnTo>
                    <a:pt x="764260" y="238112"/>
                  </a:lnTo>
                  <a:lnTo>
                    <a:pt x="772909" y="246761"/>
                  </a:lnTo>
                  <a:lnTo>
                    <a:pt x="772909" y="154063"/>
                  </a:lnTo>
                  <a:lnTo>
                    <a:pt x="772033" y="149733"/>
                  </a:lnTo>
                  <a:lnTo>
                    <a:pt x="780935" y="105765"/>
                  </a:lnTo>
                  <a:lnTo>
                    <a:pt x="805218" y="69837"/>
                  </a:lnTo>
                  <a:lnTo>
                    <a:pt x="841197" y="45605"/>
                  </a:lnTo>
                  <a:lnTo>
                    <a:pt x="885190" y="36703"/>
                  </a:lnTo>
                  <a:lnTo>
                    <a:pt x="901077" y="37846"/>
                  </a:lnTo>
                  <a:lnTo>
                    <a:pt x="916584" y="41186"/>
                  </a:lnTo>
                  <a:lnTo>
                    <a:pt x="931481" y="46672"/>
                  </a:lnTo>
                  <a:lnTo>
                    <a:pt x="945515" y="54229"/>
                  </a:lnTo>
                  <a:lnTo>
                    <a:pt x="955078" y="54229"/>
                  </a:lnTo>
                  <a:lnTo>
                    <a:pt x="947940" y="61366"/>
                  </a:lnTo>
                  <a:lnTo>
                    <a:pt x="926630" y="102463"/>
                  </a:lnTo>
                  <a:lnTo>
                    <a:pt x="918972" y="149733"/>
                  </a:lnTo>
                  <a:lnTo>
                    <a:pt x="926630" y="197015"/>
                  </a:lnTo>
                  <a:lnTo>
                    <a:pt x="947940" y="238112"/>
                  </a:lnTo>
                  <a:lnTo>
                    <a:pt x="956602" y="246761"/>
                  </a:lnTo>
                  <a:lnTo>
                    <a:pt x="956602" y="154317"/>
                  </a:lnTo>
                  <a:lnTo>
                    <a:pt x="955675" y="149733"/>
                  </a:lnTo>
                  <a:lnTo>
                    <a:pt x="964577" y="105765"/>
                  </a:lnTo>
                  <a:lnTo>
                    <a:pt x="988860" y="69837"/>
                  </a:lnTo>
                  <a:lnTo>
                    <a:pt x="1024839" y="45605"/>
                  </a:lnTo>
                  <a:lnTo>
                    <a:pt x="1068832" y="36703"/>
                  </a:lnTo>
                  <a:lnTo>
                    <a:pt x="1084770" y="37846"/>
                  </a:lnTo>
                  <a:lnTo>
                    <a:pt x="1100277" y="41186"/>
                  </a:lnTo>
                  <a:lnTo>
                    <a:pt x="1115136" y="46672"/>
                  </a:lnTo>
                  <a:lnTo>
                    <a:pt x="1129157" y="54229"/>
                  </a:lnTo>
                  <a:lnTo>
                    <a:pt x="1184148" y="54229"/>
                  </a:lnTo>
                  <a:close/>
                </a:path>
              </a:pathLst>
            </a:custGeom>
            <a:solidFill>
              <a:srgbClr val="0F3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7"/>
            <p:cNvSpPr/>
            <p:nvPr/>
          </p:nvSpPr>
          <p:spPr>
            <a:xfrm>
              <a:off x="7210806" y="3451897"/>
              <a:ext cx="1526540" cy="193040"/>
            </a:xfrm>
            <a:custGeom>
              <a:avLst/>
              <a:gdLst/>
              <a:ahLst/>
              <a:cxnLst/>
              <a:rect l="l" t="t" r="r" b="b"/>
              <a:pathLst>
                <a:path w="1526540" h="193039">
                  <a:moveTo>
                    <a:pt x="1526286" y="156972"/>
                  </a:moveTo>
                  <a:lnTo>
                    <a:pt x="0" y="156972"/>
                  </a:lnTo>
                  <a:lnTo>
                    <a:pt x="0" y="192747"/>
                  </a:lnTo>
                  <a:lnTo>
                    <a:pt x="1526286" y="192747"/>
                  </a:lnTo>
                  <a:lnTo>
                    <a:pt x="1526286" y="156972"/>
                  </a:lnTo>
                  <a:close/>
                </a:path>
                <a:path w="1526540" h="193039">
                  <a:moveTo>
                    <a:pt x="1526286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1526286" y="35775"/>
                  </a:lnTo>
                  <a:lnTo>
                    <a:pt x="1526286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8"/>
            <p:cNvSpPr/>
            <p:nvPr/>
          </p:nvSpPr>
          <p:spPr>
            <a:xfrm>
              <a:off x="6382512" y="3693413"/>
              <a:ext cx="2758440" cy="1036319"/>
            </a:xfrm>
            <a:custGeom>
              <a:avLst/>
              <a:gdLst/>
              <a:ahLst/>
              <a:cxnLst/>
              <a:rect l="l" t="t" r="r" b="b"/>
              <a:pathLst>
                <a:path w="2758440" h="1036320">
                  <a:moveTo>
                    <a:pt x="2577084" y="0"/>
                  </a:moveTo>
                  <a:lnTo>
                    <a:pt x="178435" y="0"/>
                  </a:lnTo>
                  <a:lnTo>
                    <a:pt x="131127" y="6400"/>
                  </a:lnTo>
                  <a:lnTo>
                    <a:pt x="88531" y="24447"/>
                  </a:lnTo>
                  <a:lnTo>
                    <a:pt x="52400" y="52412"/>
                  </a:lnTo>
                  <a:lnTo>
                    <a:pt x="24434" y="88544"/>
                  </a:lnTo>
                  <a:lnTo>
                    <a:pt x="6388" y="131140"/>
                  </a:lnTo>
                  <a:lnTo>
                    <a:pt x="0" y="178435"/>
                  </a:lnTo>
                  <a:lnTo>
                    <a:pt x="0" y="214058"/>
                  </a:lnTo>
                  <a:lnTo>
                    <a:pt x="6388" y="261340"/>
                  </a:lnTo>
                  <a:lnTo>
                    <a:pt x="24434" y="303911"/>
                  </a:lnTo>
                  <a:lnTo>
                    <a:pt x="52400" y="340042"/>
                  </a:lnTo>
                  <a:lnTo>
                    <a:pt x="88531" y="367995"/>
                  </a:lnTo>
                  <a:lnTo>
                    <a:pt x="131127" y="386041"/>
                  </a:lnTo>
                  <a:lnTo>
                    <a:pt x="178435" y="392430"/>
                  </a:lnTo>
                  <a:lnTo>
                    <a:pt x="2577084" y="392430"/>
                  </a:lnTo>
                  <a:lnTo>
                    <a:pt x="2529776" y="386041"/>
                  </a:lnTo>
                  <a:lnTo>
                    <a:pt x="2487180" y="367995"/>
                  </a:lnTo>
                  <a:lnTo>
                    <a:pt x="2451049" y="340042"/>
                  </a:lnTo>
                  <a:lnTo>
                    <a:pt x="2423083" y="303911"/>
                  </a:lnTo>
                  <a:lnTo>
                    <a:pt x="2405037" y="261340"/>
                  </a:lnTo>
                  <a:lnTo>
                    <a:pt x="2398649" y="214058"/>
                  </a:lnTo>
                  <a:lnTo>
                    <a:pt x="2398649" y="178435"/>
                  </a:lnTo>
                  <a:lnTo>
                    <a:pt x="2405037" y="131140"/>
                  </a:lnTo>
                  <a:lnTo>
                    <a:pt x="2423083" y="88544"/>
                  </a:lnTo>
                  <a:lnTo>
                    <a:pt x="2451049" y="52412"/>
                  </a:lnTo>
                  <a:lnTo>
                    <a:pt x="2487180" y="24447"/>
                  </a:lnTo>
                  <a:lnTo>
                    <a:pt x="2529776" y="6400"/>
                  </a:lnTo>
                  <a:lnTo>
                    <a:pt x="2577084" y="0"/>
                  </a:lnTo>
                  <a:close/>
                </a:path>
                <a:path w="2758440" h="1036320">
                  <a:moveTo>
                    <a:pt x="2758440" y="500634"/>
                  </a:moveTo>
                  <a:lnTo>
                    <a:pt x="359791" y="500634"/>
                  </a:lnTo>
                  <a:lnTo>
                    <a:pt x="312483" y="507047"/>
                  </a:lnTo>
                  <a:lnTo>
                    <a:pt x="269887" y="525119"/>
                  </a:lnTo>
                  <a:lnTo>
                    <a:pt x="233756" y="553097"/>
                  </a:lnTo>
                  <a:lnTo>
                    <a:pt x="205790" y="589267"/>
                  </a:lnTo>
                  <a:lnTo>
                    <a:pt x="187744" y="631888"/>
                  </a:lnTo>
                  <a:lnTo>
                    <a:pt x="181356" y="679196"/>
                  </a:lnTo>
                  <a:lnTo>
                    <a:pt x="181356" y="857732"/>
                  </a:lnTo>
                  <a:lnTo>
                    <a:pt x="187744" y="905078"/>
                  </a:lnTo>
                  <a:lnTo>
                    <a:pt x="205790" y="947686"/>
                  </a:lnTo>
                  <a:lnTo>
                    <a:pt x="233756" y="983856"/>
                  </a:lnTo>
                  <a:lnTo>
                    <a:pt x="269887" y="1011834"/>
                  </a:lnTo>
                  <a:lnTo>
                    <a:pt x="312483" y="1029893"/>
                  </a:lnTo>
                  <a:lnTo>
                    <a:pt x="359791" y="1036294"/>
                  </a:lnTo>
                  <a:lnTo>
                    <a:pt x="2758440" y="1036294"/>
                  </a:lnTo>
                  <a:lnTo>
                    <a:pt x="2711132" y="1029893"/>
                  </a:lnTo>
                  <a:lnTo>
                    <a:pt x="2668536" y="1011834"/>
                  </a:lnTo>
                  <a:lnTo>
                    <a:pt x="2632405" y="983856"/>
                  </a:lnTo>
                  <a:lnTo>
                    <a:pt x="2604439" y="947686"/>
                  </a:lnTo>
                  <a:lnTo>
                    <a:pt x="2586393" y="905078"/>
                  </a:lnTo>
                  <a:lnTo>
                    <a:pt x="2580005" y="857732"/>
                  </a:lnTo>
                  <a:lnTo>
                    <a:pt x="2580005" y="679196"/>
                  </a:lnTo>
                  <a:lnTo>
                    <a:pt x="2586393" y="631875"/>
                  </a:lnTo>
                  <a:lnTo>
                    <a:pt x="2604439" y="589254"/>
                  </a:lnTo>
                  <a:lnTo>
                    <a:pt x="2632405" y="553097"/>
                  </a:lnTo>
                  <a:lnTo>
                    <a:pt x="2668536" y="525106"/>
                  </a:lnTo>
                  <a:lnTo>
                    <a:pt x="2711132" y="507047"/>
                  </a:lnTo>
                  <a:lnTo>
                    <a:pt x="2758440" y="500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9"/>
            <p:cNvSpPr/>
            <p:nvPr/>
          </p:nvSpPr>
          <p:spPr>
            <a:xfrm>
              <a:off x="4572000" y="4136136"/>
              <a:ext cx="4537710" cy="649605"/>
            </a:xfrm>
            <a:custGeom>
              <a:avLst/>
              <a:gdLst/>
              <a:ahLst/>
              <a:cxnLst/>
              <a:rect l="l" t="t" r="r" b="b"/>
              <a:pathLst>
                <a:path w="4537709" h="649604">
                  <a:moveTo>
                    <a:pt x="4508627" y="0"/>
                  </a:moveTo>
                  <a:lnTo>
                    <a:pt x="177673" y="0"/>
                  </a:lnTo>
                  <a:lnTo>
                    <a:pt x="166510" y="2389"/>
                  </a:lnTo>
                  <a:lnTo>
                    <a:pt x="157432" y="8635"/>
                  </a:lnTo>
                  <a:lnTo>
                    <a:pt x="151330" y="17816"/>
                  </a:lnTo>
                  <a:lnTo>
                    <a:pt x="149098" y="29006"/>
                  </a:lnTo>
                  <a:lnTo>
                    <a:pt x="151330" y="40209"/>
                  </a:lnTo>
                  <a:lnTo>
                    <a:pt x="157432" y="49379"/>
                  </a:lnTo>
                  <a:lnTo>
                    <a:pt x="166510" y="55608"/>
                  </a:lnTo>
                  <a:lnTo>
                    <a:pt x="177673" y="57988"/>
                  </a:lnTo>
                  <a:lnTo>
                    <a:pt x="178435" y="57988"/>
                  </a:lnTo>
                  <a:lnTo>
                    <a:pt x="131130" y="64393"/>
                  </a:lnTo>
                  <a:lnTo>
                    <a:pt x="88542" y="82452"/>
                  </a:lnTo>
                  <a:lnTo>
                    <a:pt x="52403" y="110426"/>
                  </a:lnTo>
                  <a:lnTo>
                    <a:pt x="24445" y="146579"/>
                  </a:lnTo>
                  <a:lnTo>
                    <a:pt x="6399" y="189174"/>
                  </a:lnTo>
                  <a:lnTo>
                    <a:pt x="0" y="236473"/>
                  </a:lnTo>
                  <a:lnTo>
                    <a:pt x="0" y="414947"/>
                  </a:lnTo>
                  <a:lnTo>
                    <a:pt x="5973" y="460664"/>
                  </a:lnTo>
                  <a:lnTo>
                    <a:pt x="22855" y="502019"/>
                  </a:lnTo>
                  <a:lnTo>
                    <a:pt x="49085" y="537465"/>
                  </a:lnTo>
                  <a:lnTo>
                    <a:pt x="83105" y="565458"/>
                  </a:lnTo>
                  <a:lnTo>
                    <a:pt x="123354" y="584451"/>
                  </a:lnTo>
                  <a:lnTo>
                    <a:pt x="168275" y="592899"/>
                  </a:lnTo>
                  <a:lnTo>
                    <a:pt x="159277" y="597898"/>
                  </a:lnTo>
                  <a:lnTo>
                    <a:pt x="152780" y="605472"/>
                  </a:lnTo>
                  <a:lnTo>
                    <a:pt x="149236" y="614798"/>
                  </a:lnTo>
                  <a:lnTo>
                    <a:pt x="149098" y="625055"/>
                  </a:lnTo>
                  <a:lnTo>
                    <a:pt x="152525" y="634715"/>
                  </a:lnTo>
                  <a:lnTo>
                    <a:pt x="158892" y="642369"/>
                  </a:lnTo>
                  <a:lnTo>
                    <a:pt x="167475" y="647408"/>
                  </a:lnTo>
                  <a:lnTo>
                    <a:pt x="177673" y="649223"/>
                  </a:lnTo>
                  <a:lnTo>
                    <a:pt x="4508754" y="649223"/>
                  </a:lnTo>
                  <a:lnTo>
                    <a:pt x="4520029" y="646945"/>
                  </a:lnTo>
                  <a:lnTo>
                    <a:pt x="4529232" y="640727"/>
                  </a:lnTo>
                  <a:lnTo>
                    <a:pt x="4535435" y="631500"/>
                  </a:lnTo>
                  <a:lnTo>
                    <a:pt x="4537709" y="620191"/>
                  </a:lnTo>
                  <a:lnTo>
                    <a:pt x="4535435" y="608908"/>
                  </a:lnTo>
                  <a:lnTo>
                    <a:pt x="4529232" y="599687"/>
                  </a:lnTo>
                  <a:lnTo>
                    <a:pt x="4520029" y="593467"/>
                  </a:lnTo>
                  <a:lnTo>
                    <a:pt x="4508754" y="591210"/>
                  </a:lnTo>
                  <a:lnTo>
                    <a:pt x="2764281" y="591210"/>
                  </a:lnTo>
                  <a:lnTo>
                    <a:pt x="2715690" y="576434"/>
                  </a:lnTo>
                  <a:lnTo>
                    <a:pt x="2673981" y="549203"/>
                  </a:lnTo>
                  <a:lnTo>
                    <a:pt x="2641404" y="511735"/>
                  </a:lnTo>
                  <a:lnTo>
                    <a:pt x="2620209" y="466244"/>
                  </a:lnTo>
                  <a:lnTo>
                    <a:pt x="2612644" y="414947"/>
                  </a:lnTo>
                  <a:lnTo>
                    <a:pt x="2612644" y="236473"/>
                  </a:lnTo>
                  <a:lnTo>
                    <a:pt x="2619043" y="189165"/>
                  </a:lnTo>
                  <a:lnTo>
                    <a:pt x="2637084" y="146568"/>
                  </a:lnTo>
                  <a:lnTo>
                    <a:pt x="2665031" y="110416"/>
                  </a:lnTo>
                  <a:lnTo>
                    <a:pt x="2701148" y="82446"/>
                  </a:lnTo>
                  <a:lnTo>
                    <a:pt x="2743700" y="64391"/>
                  </a:lnTo>
                  <a:lnTo>
                    <a:pt x="2790952" y="57988"/>
                  </a:lnTo>
                  <a:lnTo>
                    <a:pt x="4508627" y="57988"/>
                  </a:lnTo>
                  <a:lnTo>
                    <a:pt x="4519808" y="55608"/>
                  </a:lnTo>
                  <a:lnTo>
                    <a:pt x="4528931" y="49379"/>
                  </a:lnTo>
                  <a:lnTo>
                    <a:pt x="4535076" y="40209"/>
                  </a:lnTo>
                  <a:lnTo>
                    <a:pt x="4537329" y="29006"/>
                  </a:lnTo>
                  <a:lnTo>
                    <a:pt x="4535076" y="17816"/>
                  </a:lnTo>
                  <a:lnTo>
                    <a:pt x="4528931" y="8635"/>
                  </a:lnTo>
                  <a:lnTo>
                    <a:pt x="4519808" y="2389"/>
                  </a:lnTo>
                  <a:lnTo>
                    <a:pt x="4508627" y="0"/>
                  </a:lnTo>
                  <a:close/>
                </a:path>
              </a:pathLst>
            </a:custGeom>
            <a:solidFill>
              <a:srgbClr val="6B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0"/>
            <p:cNvSpPr/>
            <p:nvPr/>
          </p:nvSpPr>
          <p:spPr>
            <a:xfrm>
              <a:off x="7837170" y="4320539"/>
              <a:ext cx="222317" cy="230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1"/>
            <p:cNvSpPr/>
            <p:nvPr/>
          </p:nvSpPr>
          <p:spPr>
            <a:xfrm>
              <a:off x="4572000" y="4137685"/>
              <a:ext cx="4564380" cy="647700"/>
            </a:xfrm>
            <a:custGeom>
              <a:avLst/>
              <a:gdLst/>
              <a:ahLst/>
              <a:cxnLst/>
              <a:rect l="l" t="t" r="r" b="b"/>
              <a:pathLst>
                <a:path w="4564380" h="647700">
                  <a:moveTo>
                    <a:pt x="4564380" y="28994"/>
                  </a:moveTo>
                  <a:lnTo>
                    <a:pt x="4562056" y="17741"/>
                  </a:lnTo>
                  <a:lnTo>
                    <a:pt x="4555756" y="8521"/>
                  </a:lnTo>
                  <a:lnTo>
                    <a:pt x="4546422" y="2298"/>
                  </a:lnTo>
                  <a:lnTo>
                    <a:pt x="4535043" y="0"/>
                  </a:lnTo>
                  <a:lnTo>
                    <a:pt x="2727960" y="0"/>
                  </a:lnTo>
                  <a:lnTo>
                    <a:pt x="2659697" y="10198"/>
                  </a:lnTo>
                  <a:lnTo>
                    <a:pt x="2597429" y="46761"/>
                  </a:lnTo>
                  <a:lnTo>
                    <a:pt x="2571953" y="77711"/>
                  </a:lnTo>
                  <a:lnTo>
                    <a:pt x="2552077" y="118605"/>
                  </a:lnTo>
                  <a:lnTo>
                    <a:pt x="2539149" y="170561"/>
                  </a:lnTo>
                  <a:lnTo>
                    <a:pt x="2534539" y="234683"/>
                  </a:lnTo>
                  <a:lnTo>
                    <a:pt x="2534539" y="412229"/>
                  </a:lnTo>
                  <a:lnTo>
                    <a:pt x="0" y="412813"/>
                  </a:lnTo>
                  <a:lnTo>
                    <a:pt x="5969" y="458482"/>
                  </a:lnTo>
                  <a:lnTo>
                    <a:pt x="22847" y="499795"/>
                  </a:lnTo>
                  <a:lnTo>
                    <a:pt x="49072" y="535228"/>
                  </a:lnTo>
                  <a:lnTo>
                    <a:pt x="83096" y="563206"/>
                  </a:lnTo>
                  <a:lnTo>
                    <a:pt x="123342" y="582206"/>
                  </a:lnTo>
                  <a:lnTo>
                    <a:pt x="168275" y="590664"/>
                  </a:lnTo>
                  <a:lnTo>
                    <a:pt x="160439" y="594804"/>
                  </a:lnTo>
                  <a:lnTo>
                    <a:pt x="154254" y="601027"/>
                  </a:lnTo>
                  <a:lnTo>
                    <a:pt x="150177" y="608876"/>
                  </a:lnTo>
                  <a:lnTo>
                    <a:pt x="148717" y="617893"/>
                  </a:lnTo>
                  <a:lnTo>
                    <a:pt x="150990" y="629170"/>
                  </a:lnTo>
                  <a:lnTo>
                    <a:pt x="157187" y="638378"/>
                  </a:lnTo>
                  <a:lnTo>
                    <a:pt x="166395" y="644601"/>
                  </a:lnTo>
                  <a:lnTo>
                    <a:pt x="177673" y="646887"/>
                  </a:lnTo>
                  <a:lnTo>
                    <a:pt x="2721838" y="646887"/>
                  </a:lnTo>
                  <a:lnTo>
                    <a:pt x="2727960" y="647674"/>
                  </a:lnTo>
                  <a:lnTo>
                    <a:pt x="4535043" y="647674"/>
                  </a:lnTo>
                  <a:lnTo>
                    <a:pt x="4546422" y="645401"/>
                  </a:lnTo>
                  <a:lnTo>
                    <a:pt x="4555756" y="639178"/>
                  </a:lnTo>
                  <a:lnTo>
                    <a:pt x="4562056" y="629970"/>
                  </a:lnTo>
                  <a:lnTo>
                    <a:pt x="4564380" y="618718"/>
                  </a:lnTo>
                  <a:lnTo>
                    <a:pt x="4562056" y="607453"/>
                  </a:lnTo>
                  <a:lnTo>
                    <a:pt x="4555756" y="598233"/>
                  </a:lnTo>
                  <a:lnTo>
                    <a:pt x="4546422" y="591997"/>
                  </a:lnTo>
                  <a:lnTo>
                    <a:pt x="4535043" y="589699"/>
                  </a:lnTo>
                  <a:lnTo>
                    <a:pt x="2769108" y="589699"/>
                  </a:lnTo>
                  <a:lnTo>
                    <a:pt x="2727299" y="578929"/>
                  </a:lnTo>
                  <a:lnTo>
                    <a:pt x="2690050" y="558901"/>
                  </a:lnTo>
                  <a:lnTo>
                    <a:pt x="2658719" y="530948"/>
                  </a:lnTo>
                  <a:lnTo>
                    <a:pt x="2634665" y="496430"/>
                  </a:lnTo>
                  <a:lnTo>
                    <a:pt x="2619222" y="456666"/>
                  </a:lnTo>
                  <a:lnTo>
                    <a:pt x="2613787" y="413016"/>
                  </a:lnTo>
                  <a:lnTo>
                    <a:pt x="2613787" y="234683"/>
                  </a:lnTo>
                  <a:lnTo>
                    <a:pt x="2619222" y="191020"/>
                  </a:lnTo>
                  <a:lnTo>
                    <a:pt x="2634665" y="151244"/>
                  </a:lnTo>
                  <a:lnTo>
                    <a:pt x="2658732" y="116700"/>
                  </a:lnTo>
                  <a:lnTo>
                    <a:pt x="2690088" y="88747"/>
                  </a:lnTo>
                  <a:lnTo>
                    <a:pt x="2727375" y="68707"/>
                  </a:lnTo>
                  <a:lnTo>
                    <a:pt x="2769235" y="57950"/>
                  </a:lnTo>
                  <a:lnTo>
                    <a:pt x="4535043" y="57950"/>
                  </a:lnTo>
                  <a:lnTo>
                    <a:pt x="4546422" y="55664"/>
                  </a:lnTo>
                  <a:lnTo>
                    <a:pt x="4555756" y="49441"/>
                  </a:lnTo>
                  <a:lnTo>
                    <a:pt x="4562056" y="40233"/>
                  </a:lnTo>
                  <a:lnTo>
                    <a:pt x="4564380" y="28994"/>
                  </a:lnTo>
                  <a:close/>
                </a:path>
              </a:pathLst>
            </a:custGeom>
            <a:solidFill>
              <a:srgbClr val="419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2"/>
            <p:cNvSpPr/>
            <p:nvPr/>
          </p:nvSpPr>
          <p:spPr>
            <a:xfrm>
              <a:off x="4751070" y="3640074"/>
              <a:ext cx="4230370" cy="497840"/>
            </a:xfrm>
            <a:custGeom>
              <a:avLst/>
              <a:gdLst/>
              <a:ahLst/>
              <a:cxnLst/>
              <a:rect l="l" t="t" r="r" b="b"/>
              <a:pathLst>
                <a:path w="4230370" h="497839">
                  <a:moveTo>
                    <a:pt x="4202937" y="0"/>
                  </a:moveTo>
                  <a:lnTo>
                    <a:pt x="168655" y="0"/>
                  </a:lnTo>
                  <a:lnTo>
                    <a:pt x="158988" y="1797"/>
                  </a:lnTo>
                  <a:lnTo>
                    <a:pt x="150844" y="6762"/>
                  </a:lnTo>
                  <a:lnTo>
                    <a:pt x="144938" y="14251"/>
                  </a:lnTo>
                  <a:lnTo>
                    <a:pt x="141985" y="23621"/>
                  </a:lnTo>
                  <a:lnTo>
                    <a:pt x="142587" y="33494"/>
                  </a:lnTo>
                  <a:lnTo>
                    <a:pt x="146510" y="42211"/>
                  </a:lnTo>
                  <a:lnTo>
                    <a:pt x="153219" y="49000"/>
                  </a:lnTo>
                  <a:lnTo>
                    <a:pt x="162178" y="53085"/>
                  </a:lnTo>
                  <a:lnTo>
                    <a:pt x="119077" y="59878"/>
                  </a:lnTo>
                  <a:lnTo>
                    <a:pt x="80339" y="77074"/>
                  </a:lnTo>
                  <a:lnTo>
                    <a:pt x="47513" y="103139"/>
                  </a:lnTo>
                  <a:lnTo>
                    <a:pt x="22149" y="136539"/>
                  </a:lnTo>
                  <a:lnTo>
                    <a:pt x="5795" y="175738"/>
                  </a:lnTo>
                  <a:lnTo>
                    <a:pt x="0" y="219201"/>
                  </a:lnTo>
                  <a:lnTo>
                    <a:pt x="0" y="278320"/>
                  </a:lnTo>
                  <a:lnTo>
                    <a:pt x="5815" y="321822"/>
                  </a:lnTo>
                  <a:lnTo>
                    <a:pt x="22225" y="361051"/>
                  </a:lnTo>
                  <a:lnTo>
                    <a:pt x="47672" y="394463"/>
                  </a:lnTo>
                  <a:lnTo>
                    <a:pt x="80602" y="420515"/>
                  </a:lnTo>
                  <a:lnTo>
                    <a:pt x="119459" y="437662"/>
                  </a:lnTo>
                  <a:lnTo>
                    <a:pt x="162687" y="444360"/>
                  </a:lnTo>
                  <a:lnTo>
                    <a:pt x="153541" y="448333"/>
                  </a:lnTo>
                  <a:lnTo>
                    <a:pt x="146669" y="455085"/>
                  </a:lnTo>
                  <a:lnTo>
                    <a:pt x="142630" y="463809"/>
                  </a:lnTo>
                  <a:lnTo>
                    <a:pt x="141985" y="473697"/>
                  </a:lnTo>
                  <a:lnTo>
                    <a:pt x="144885" y="483184"/>
                  </a:lnTo>
                  <a:lnTo>
                    <a:pt x="150796" y="490756"/>
                  </a:lnTo>
                  <a:lnTo>
                    <a:pt x="158970" y="495771"/>
                  </a:lnTo>
                  <a:lnTo>
                    <a:pt x="168655" y="497585"/>
                  </a:lnTo>
                  <a:lnTo>
                    <a:pt x="4202810" y="497585"/>
                  </a:lnTo>
                  <a:lnTo>
                    <a:pt x="4213359" y="495465"/>
                  </a:lnTo>
                  <a:lnTo>
                    <a:pt x="4221956" y="489680"/>
                  </a:lnTo>
                  <a:lnTo>
                    <a:pt x="4227742" y="481094"/>
                  </a:lnTo>
                  <a:lnTo>
                    <a:pt x="4229861" y="470573"/>
                  </a:lnTo>
                  <a:lnTo>
                    <a:pt x="4227742" y="460056"/>
                  </a:lnTo>
                  <a:lnTo>
                    <a:pt x="4221956" y="451470"/>
                  </a:lnTo>
                  <a:lnTo>
                    <a:pt x="4213359" y="445682"/>
                  </a:lnTo>
                  <a:lnTo>
                    <a:pt x="4202810" y="443560"/>
                  </a:lnTo>
                  <a:lnTo>
                    <a:pt x="2581782" y="443560"/>
                  </a:lnTo>
                  <a:lnTo>
                    <a:pt x="2534386" y="431184"/>
                  </a:lnTo>
                  <a:lnTo>
                    <a:pt x="2493543" y="406186"/>
                  </a:lnTo>
                  <a:lnTo>
                    <a:pt x="2461539" y="370846"/>
                  </a:lnTo>
                  <a:lnTo>
                    <a:pt x="2440660" y="327446"/>
                  </a:lnTo>
                  <a:lnTo>
                    <a:pt x="2433200" y="278320"/>
                  </a:lnTo>
                  <a:lnTo>
                    <a:pt x="2433193" y="219201"/>
                  </a:lnTo>
                  <a:lnTo>
                    <a:pt x="2440603" y="170198"/>
                  </a:lnTo>
                  <a:lnTo>
                    <a:pt x="2461328" y="126943"/>
                  </a:lnTo>
                  <a:lnTo>
                    <a:pt x="2493104" y="91679"/>
                  </a:lnTo>
                  <a:lnTo>
                    <a:pt x="2533671" y="66651"/>
                  </a:lnTo>
                  <a:lnTo>
                    <a:pt x="2580766" y="54101"/>
                  </a:lnTo>
                  <a:lnTo>
                    <a:pt x="4202810" y="54101"/>
                  </a:lnTo>
                  <a:lnTo>
                    <a:pt x="4213306" y="51964"/>
                  </a:lnTo>
                  <a:lnTo>
                    <a:pt x="4221908" y="46148"/>
                  </a:lnTo>
                  <a:lnTo>
                    <a:pt x="4227724" y="37546"/>
                  </a:lnTo>
                  <a:lnTo>
                    <a:pt x="4229861" y="27050"/>
                  </a:lnTo>
                  <a:lnTo>
                    <a:pt x="4227744" y="16502"/>
                  </a:lnTo>
                  <a:lnTo>
                    <a:pt x="4221972" y="7905"/>
                  </a:lnTo>
                  <a:lnTo>
                    <a:pt x="4213413" y="2119"/>
                  </a:lnTo>
                  <a:lnTo>
                    <a:pt x="4202937" y="0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3"/>
            <p:cNvSpPr/>
            <p:nvPr/>
          </p:nvSpPr>
          <p:spPr>
            <a:xfrm>
              <a:off x="4757166" y="3640073"/>
              <a:ext cx="4224655" cy="497840"/>
            </a:xfrm>
            <a:custGeom>
              <a:avLst/>
              <a:gdLst/>
              <a:ahLst/>
              <a:cxnLst/>
              <a:rect l="l" t="t" r="r" b="b"/>
              <a:pathLst>
                <a:path w="4224655" h="497839">
                  <a:moveTo>
                    <a:pt x="4224528" y="26924"/>
                  </a:moveTo>
                  <a:lnTo>
                    <a:pt x="4224147" y="24130"/>
                  </a:lnTo>
                  <a:lnTo>
                    <a:pt x="4224147" y="23749"/>
                  </a:lnTo>
                  <a:lnTo>
                    <a:pt x="4223766" y="20955"/>
                  </a:lnTo>
                  <a:lnTo>
                    <a:pt x="4223004" y="18161"/>
                  </a:lnTo>
                  <a:lnTo>
                    <a:pt x="4221861" y="15621"/>
                  </a:lnTo>
                  <a:lnTo>
                    <a:pt x="4218940" y="8636"/>
                  </a:lnTo>
                  <a:lnTo>
                    <a:pt x="4213098" y="1651"/>
                  </a:lnTo>
                  <a:lnTo>
                    <a:pt x="4203065" y="508"/>
                  </a:lnTo>
                  <a:lnTo>
                    <a:pt x="4201795" y="508"/>
                  </a:lnTo>
                  <a:lnTo>
                    <a:pt x="4201287" y="254"/>
                  </a:lnTo>
                  <a:lnTo>
                    <a:pt x="4200144" y="254"/>
                  </a:lnTo>
                  <a:lnTo>
                    <a:pt x="4198366" y="0"/>
                  </a:lnTo>
                  <a:lnTo>
                    <a:pt x="2486533" y="0"/>
                  </a:lnTo>
                  <a:lnTo>
                    <a:pt x="2459507" y="26924"/>
                  </a:lnTo>
                  <a:lnTo>
                    <a:pt x="2459482" y="31496"/>
                  </a:lnTo>
                  <a:lnTo>
                    <a:pt x="2460752" y="35941"/>
                  </a:lnTo>
                  <a:lnTo>
                    <a:pt x="2462911" y="39878"/>
                  </a:lnTo>
                  <a:lnTo>
                    <a:pt x="2429395" y="68326"/>
                  </a:lnTo>
                  <a:lnTo>
                    <a:pt x="2401722" y="102476"/>
                  </a:lnTo>
                  <a:lnTo>
                    <a:pt x="2380805" y="141452"/>
                  </a:lnTo>
                  <a:lnTo>
                    <a:pt x="2367572" y="184378"/>
                  </a:lnTo>
                  <a:lnTo>
                    <a:pt x="2362962" y="230378"/>
                  </a:lnTo>
                  <a:lnTo>
                    <a:pt x="2362962" y="266687"/>
                  </a:lnTo>
                  <a:lnTo>
                    <a:pt x="2367572" y="312699"/>
                  </a:lnTo>
                  <a:lnTo>
                    <a:pt x="2370302" y="321564"/>
                  </a:lnTo>
                  <a:lnTo>
                    <a:pt x="0" y="321564"/>
                  </a:lnTo>
                  <a:lnTo>
                    <a:pt x="22047" y="369557"/>
                  </a:lnTo>
                  <a:lnTo>
                    <a:pt x="57454" y="407873"/>
                  </a:lnTo>
                  <a:lnTo>
                    <a:pt x="103251" y="433552"/>
                  </a:lnTo>
                  <a:lnTo>
                    <a:pt x="156464" y="443572"/>
                  </a:lnTo>
                  <a:lnTo>
                    <a:pt x="147383" y="447560"/>
                  </a:lnTo>
                  <a:lnTo>
                    <a:pt x="140550" y="454317"/>
                  </a:lnTo>
                  <a:lnTo>
                    <a:pt x="136525" y="463042"/>
                  </a:lnTo>
                  <a:lnTo>
                    <a:pt x="135890" y="472935"/>
                  </a:lnTo>
                  <a:lnTo>
                    <a:pt x="138760" y="482396"/>
                  </a:lnTo>
                  <a:lnTo>
                    <a:pt x="144640" y="489966"/>
                  </a:lnTo>
                  <a:lnTo>
                    <a:pt x="152819" y="494982"/>
                  </a:lnTo>
                  <a:lnTo>
                    <a:pt x="162560" y="496798"/>
                  </a:lnTo>
                  <a:lnTo>
                    <a:pt x="2483916" y="496798"/>
                  </a:lnTo>
                  <a:lnTo>
                    <a:pt x="2486533" y="497332"/>
                  </a:lnTo>
                  <a:lnTo>
                    <a:pt x="2566924" y="497332"/>
                  </a:lnTo>
                  <a:lnTo>
                    <a:pt x="2567432" y="497357"/>
                  </a:lnTo>
                  <a:lnTo>
                    <a:pt x="2567940" y="497535"/>
                  </a:lnTo>
                  <a:lnTo>
                    <a:pt x="2568448" y="497586"/>
                  </a:lnTo>
                  <a:lnTo>
                    <a:pt x="4174109" y="497586"/>
                  </a:lnTo>
                  <a:lnTo>
                    <a:pt x="4174744" y="497535"/>
                  </a:lnTo>
                  <a:lnTo>
                    <a:pt x="4175252" y="497357"/>
                  </a:lnTo>
                  <a:lnTo>
                    <a:pt x="4175760" y="497332"/>
                  </a:lnTo>
                  <a:lnTo>
                    <a:pt x="4197477" y="497332"/>
                  </a:lnTo>
                  <a:lnTo>
                    <a:pt x="4205097" y="497281"/>
                  </a:lnTo>
                  <a:lnTo>
                    <a:pt x="4212463" y="493979"/>
                  </a:lnTo>
                  <a:lnTo>
                    <a:pt x="4217416" y="488238"/>
                  </a:lnTo>
                  <a:lnTo>
                    <a:pt x="4217543" y="488238"/>
                  </a:lnTo>
                  <a:lnTo>
                    <a:pt x="4217670" y="488200"/>
                  </a:lnTo>
                  <a:lnTo>
                    <a:pt x="4217924" y="487984"/>
                  </a:lnTo>
                  <a:lnTo>
                    <a:pt x="4217924" y="487705"/>
                  </a:lnTo>
                  <a:lnTo>
                    <a:pt x="4218178" y="487451"/>
                  </a:lnTo>
                  <a:lnTo>
                    <a:pt x="4219956" y="485305"/>
                  </a:lnTo>
                  <a:lnTo>
                    <a:pt x="4221480" y="482879"/>
                  </a:lnTo>
                  <a:lnTo>
                    <a:pt x="4222496" y="480326"/>
                  </a:lnTo>
                  <a:lnTo>
                    <a:pt x="4222623" y="480123"/>
                  </a:lnTo>
                  <a:lnTo>
                    <a:pt x="4222750" y="479704"/>
                  </a:lnTo>
                  <a:lnTo>
                    <a:pt x="4223766" y="476719"/>
                  </a:lnTo>
                  <a:lnTo>
                    <a:pt x="4224528" y="473506"/>
                  </a:lnTo>
                  <a:lnTo>
                    <a:pt x="4224528" y="470268"/>
                  </a:lnTo>
                  <a:lnTo>
                    <a:pt x="4222331" y="459803"/>
                  </a:lnTo>
                  <a:lnTo>
                    <a:pt x="4216527" y="451231"/>
                  </a:lnTo>
                  <a:lnTo>
                    <a:pt x="4207954" y="445439"/>
                  </a:lnTo>
                  <a:lnTo>
                    <a:pt x="4197477" y="443306"/>
                  </a:lnTo>
                  <a:lnTo>
                    <a:pt x="2574925" y="443306"/>
                  </a:lnTo>
                  <a:lnTo>
                    <a:pt x="2569464" y="441833"/>
                  </a:lnTo>
                  <a:lnTo>
                    <a:pt x="2569464" y="441629"/>
                  </a:lnTo>
                  <a:lnTo>
                    <a:pt x="2523553" y="427837"/>
                  </a:lnTo>
                  <a:lnTo>
                    <a:pt x="2517610" y="424154"/>
                  </a:lnTo>
                  <a:lnTo>
                    <a:pt x="2485148" y="402793"/>
                  </a:lnTo>
                  <a:lnTo>
                    <a:pt x="2455075" y="368427"/>
                  </a:lnTo>
                  <a:lnTo>
                    <a:pt x="2435187" y="326123"/>
                  </a:lnTo>
                  <a:lnTo>
                    <a:pt x="2427986" y="278269"/>
                  </a:lnTo>
                  <a:lnTo>
                    <a:pt x="2427986" y="219202"/>
                  </a:lnTo>
                  <a:lnTo>
                    <a:pt x="2435390" y="170205"/>
                  </a:lnTo>
                  <a:lnTo>
                    <a:pt x="2456129" y="126949"/>
                  </a:lnTo>
                  <a:lnTo>
                    <a:pt x="2487917" y="91681"/>
                  </a:lnTo>
                  <a:lnTo>
                    <a:pt x="2528519" y="66662"/>
                  </a:lnTo>
                  <a:lnTo>
                    <a:pt x="2575687" y="54102"/>
                  </a:lnTo>
                  <a:lnTo>
                    <a:pt x="4197477" y="54102"/>
                  </a:lnTo>
                  <a:lnTo>
                    <a:pt x="4207954" y="51917"/>
                  </a:lnTo>
                  <a:lnTo>
                    <a:pt x="4216514" y="46088"/>
                  </a:lnTo>
                  <a:lnTo>
                    <a:pt x="4222331" y="37477"/>
                  </a:lnTo>
                  <a:lnTo>
                    <a:pt x="4224528" y="26924"/>
                  </a:lnTo>
                  <a:close/>
                </a:path>
              </a:pathLst>
            </a:custGeom>
            <a:solidFill>
              <a:srgbClr val="0F344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4"/>
            <p:cNvSpPr/>
            <p:nvPr/>
          </p:nvSpPr>
          <p:spPr>
            <a:xfrm>
              <a:off x="4838466" y="503262"/>
              <a:ext cx="3289386" cy="35112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2153156" y="3140910"/>
            <a:ext cx="7543800" cy="6553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3162806" y="3781842"/>
            <a:ext cx="552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tr-TR" sz="5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LGS</a:t>
            </a:r>
            <a:r>
              <a:rPr lang="tr-TR" sz="5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 </a:t>
            </a:r>
            <a:r>
              <a:rPr lang="tr-TR" sz="5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SINAVININ</a:t>
            </a:r>
            <a:endParaRPr lang="tr-T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tr-TR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KAPSAMI</a:t>
            </a:r>
            <a:r>
              <a:rPr lang="tr-TR" sz="5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 </a:t>
            </a:r>
            <a:r>
              <a:rPr lang="tr-TR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" charset="0"/>
              </a:rPr>
              <a:t>NEDİR?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3098255" y="6528189"/>
            <a:ext cx="5653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515" algn="ctr">
              <a:lnSpc>
                <a:spcPct val="100000"/>
              </a:lnSpc>
              <a:spcBef>
                <a:spcPts val="100"/>
              </a:spcBef>
            </a:pPr>
            <a:r>
              <a:rPr lang="tr-TR" sz="3600" spc="-325" dirty="0">
                <a:solidFill>
                  <a:srgbClr val="0F3440"/>
                </a:solidFill>
                <a:cs typeface="Arial Black"/>
              </a:rPr>
              <a:t>LGS </a:t>
            </a:r>
            <a:r>
              <a:rPr lang="tr-TR" sz="3600" spc="-235" dirty="0">
                <a:solidFill>
                  <a:srgbClr val="0F3440"/>
                </a:solidFill>
                <a:cs typeface="Arial Black"/>
              </a:rPr>
              <a:t>sınavı </a:t>
            </a:r>
            <a:r>
              <a:rPr lang="tr-TR" sz="3600" spc="-165" dirty="0">
                <a:solidFill>
                  <a:srgbClr val="0F3440"/>
                </a:solidFill>
                <a:cs typeface="Arial Black"/>
              </a:rPr>
              <a:t>ilgili</a:t>
            </a:r>
            <a:r>
              <a:rPr lang="tr-TR" sz="3600" spc="-65" dirty="0">
                <a:solidFill>
                  <a:srgbClr val="0F3440"/>
                </a:solidFill>
                <a:cs typeface="Arial Black"/>
              </a:rPr>
              <a:t> </a:t>
            </a:r>
            <a:r>
              <a:rPr lang="tr-TR" sz="3600" spc="-210" dirty="0">
                <a:solidFill>
                  <a:srgbClr val="0F3440"/>
                </a:solidFill>
                <a:cs typeface="Arial Black"/>
              </a:rPr>
              <a:t>derslerin</a:t>
            </a:r>
            <a:endParaRPr lang="tr-TR" sz="3600" dirty="0"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lang="tr-TR" sz="3600" spc="-195" dirty="0">
                <a:solidFill>
                  <a:srgbClr val="0F3440"/>
                </a:solidFill>
                <a:cs typeface="Arial Black"/>
              </a:rPr>
              <a:t>2024-2025  </a:t>
            </a:r>
            <a:r>
              <a:rPr lang="tr-TR" sz="3600" spc="-170" dirty="0">
                <a:solidFill>
                  <a:srgbClr val="0F3440"/>
                </a:solidFill>
                <a:cs typeface="Arial Black"/>
              </a:rPr>
              <a:t>eğitim-öğretim</a:t>
            </a:r>
            <a:r>
              <a:rPr lang="tr-TR" sz="3600" spc="-55" dirty="0">
                <a:solidFill>
                  <a:srgbClr val="0F3440"/>
                </a:solidFill>
                <a:cs typeface="Arial Black"/>
              </a:rPr>
              <a:t> </a:t>
            </a:r>
            <a:r>
              <a:rPr lang="tr-TR" sz="3600" spc="-180" dirty="0">
                <a:solidFill>
                  <a:srgbClr val="0F3440"/>
                </a:solidFill>
                <a:cs typeface="Arial Black"/>
              </a:rPr>
              <a:t>yılı</a:t>
            </a:r>
            <a:endParaRPr lang="tr-TR" sz="3600" dirty="0">
              <a:cs typeface="Arial Black"/>
            </a:endParaRPr>
          </a:p>
          <a:p>
            <a:pPr marR="57150" algn="ctr">
              <a:lnSpc>
                <a:spcPct val="100000"/>
              </a:lnSpc>
            </a:pPr>
            <a:r>
              <a:rPr lang="tr-TR" sz="3600" i="1" spc="-55" dirty="0">
                <a:solidFill>
                  <a:srgbClr val="CA2929"/>
                </a:solidFill>
                <a:cs typeface="Arial"/>
              </a:rPr>
              <a:t>8.sınıf</a:t>
            </a:r>
            <a:r>
              <a:rPr lang="tr-TR" sz="3600" i="1" spc="-30" dirty="0">
                <a:solidFill>
                  <a:srgbClr val="CA2929"/>
                </a:solidFill>
                <a:cs typeface="Arial"/>
              </a:rPr>
              <a:t> </a:t>
            </a:r>
            <a:r>
              <a:rPr lang="tr-TR" sz="3600" i="1" spc="-5" dirty="0">
                <a:solidFill>
                  <a:srgbClr val="CA2929"/>
                </a:solidFill>
                <a:cs typeface="Arial"/>
              </a:rPr>
              <a:t>konularından</a:t>
            </a:r>
            <a:endParaRPr lang="tr-TR" sz="3600" dirty="0">
              <a:cs typeface="Arial"/>
            </a:endParaRPr>
          </a:p>
          <a:p>
            <a:pPr marR="55880" algn="ctr">
              <a:lnSpc>
                <a:spcPct val="100000"/>
              </a:lnSpc>
            </a:pPr>
            <a:r>
              <a:rPr lang="tr-TR" sz="3600" spc="-215" dirty="0">
                <a:solidFill>
                  <a:srgbClr val="0F3440"/>
                </a:solidFill>
                <a:cs typeface="Arial Black"/>
              </a:rPr>
              <a:t>yapılmaktadır.</a:t>
            </a:r>
            <a:endParaRPr lang="tr-TR" sz="3600" dirty="0">
              <a:cs typeface="Arial Black"/>
            </a:endParaRPr>
          </a:p>
        </p:txBody>
      </p:sp>
      <p:sp>
        <p:nvSpPr>
          <p:cNvPr id="52" name="object 7"/>
          <p:cNvSpPr/>
          <p:nvPr/>
        </p:nvSpPr>
        <p:spPr>
          <a:xfrm>
            <a:off x="5355400" y="5875020"/>
            <a:ext cx="1139312" cy="152400"/>
          </a:xfrm>
          <a:custGeom>
            <a:avLst/>
            <a:gdLst/>
            <a:ahLst/>
            <a:cxnLst/>
            <a:rect l="l" t="t" r="r" b="b"/>
            <a:pathLst>
              <a:path w="479425" h="54610">
                <a:moveTo>
                  <a:pt x="479298" y="0"/>
                </a:moveTo>
                <a:lnTo>
                  <a:pt x="0" y="0"/>
                </a:lnTo>
                <a:lnTo>
                  <a:pt x="0" y="54101"/>
                </a:lnTo>
                <a:lnTo>
                  <a:pt x="479298" y="54101"/>
                </a:lnTo>
                <a:lnTo>
                  <a:pt x="479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40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0" name="object 5"/>
          <p:cNvSpPr txBox="1">
            <a:spLocks/>
          </p:cNvSpPr>
          <p:nvPr/>
        </p:nvSpPr>
        <p:spPr>
          <a:xfrm>
            <a:off x="4943448" y="3146994"/>
            <a:ext cx="93507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 </a:t>
            </a: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İLGİLİ ÖNEMLİ</a:t>
            </a:r>
            <a:r>
              <a:rPr lang="tr-TR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TARİHLER</a:t>
            </a:r>
          </a:p>
        </p:txBody>
      </p:sp>
      <p:grpSp>
        <p:nvGrpSpPr>
          <p:cNvPr id="41" name="object 6"/>
          <p:cNvGrpSpPr/>
          <p:nvPr/>
        </p:nvGrpSpPr>
        <p:grpSpPr>
          <a:xfrm>
            <a:off x="13438951" y="4873159"/>
            <a:ext cx="3810000" cy="4048538"/>
            <a:chOff x="6363989" y="2273680"/>
            <a:chExt cx="2780030" cy="2870200"/>
          </a:xfrm>
        </p:grpSpPr>
        <p:sp>
          <p:nvSpPr>
            <p:cNvPr id="42" name="object 7"/>
            <p:cNvSpPr/>
            <p:nvPr/>
          </p:nvSpPr>
          <p:spPr>
            <a:xfrm>
              <a:off x="7595616" y="2786633"/>
              <a:ext cx="1462405" cy="2353945"/>
            </a:xfrm>
            <a:custGeom>
              <a:avLst/>
              <a:gdLst/>
              <a:ahLst/>
              <a:cxnLst/>
              <a:rect l="l" t="t" r="r" b="b"/>
              <a:pathLst>
                <a:path w="1462404" h="2353945">
                  <a:moveTo>
                    <a:pt x="1316101" y="0"/>
                  </a:moveTo>
                  <a:lnTo>
                    <a:pt x="0" y="0"/>
                  </a:lnTo>
                  <a:lnTo>
                    <a:pt x="146176" y="2353817"/>
                  </a:lnTo>
                  <a:lnTo>
                    <a:pt x="1462277" y="2353817"/>
                  </a:lnTo>
                  <a:lnTo>
                    <a:pt x="1316101" y="0"/>
                  </a:lnTo>
                  <a:close/>
                </a:path>
              </a:pathLst>
            </a:custGeom>
            <a:solidFill>
              <a:srgbClr val="0F3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"/>
            <p:cNvSpPr/>
            <p:nvPr/>
          </p:nvSpPr>
          <p:spPr>
            <a:xfrm>
              <a:off x="8308848" y="2786633"/>
              <a:ext cx="835660" cy="2356485"/>
            </a:xfrm>
            <a:custGeom>
              <a:avLst/>
              <a:gdLst/>
              <a:ahLst/>
              <a:cxnLst/>
              <a:rect l="l" t="t" r="r" b="b"/>
              <a:pathLst>
                <a:path w="835659" h="2356485">
                  <a:moveTo>
                    <a:pt x="449579" y="0"/>
                  </a:moveTo>
                  <a:lnTo>
                    <a:pt x="0" y="2285655"/>
                  </a:lnTo>
                  <a:lnTo>
                    <a:pt x="0" y="2356103"/>
                  </a:lnTo>
                  <a:lnTo>
                    <a:pt x="835151" y="2356103"/>
                  </a:lnTo>
                  <a:lnTo>
                    <a:pt x="835151" y="2285655"/>
                  </a:lnTo>
                  <a:lnTo>
                    <a:pt x="453135" y="2285655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"/>
            <p:cNvSpPr/>
            <p:nvPr/>
          </p:nvSpPr>
          <p:spPr>
            <a:xfrm>
              <a:off x="6618731" y="2787395"/>
              <a:ext cx="2139950" cy="2354580"/>
            </a:xfrm>
            <a:custGeom>
              <a:avLst/>
              <a:gdLst/>
              <a:ahLst/>
              <a:cxnLst/>
              <a:rect l="l" t="t" r="r" b="b"/>
              <a:pathLst>
                <a:path w="2139950" h="2354579">
                  <a:moveTo>
                    <a:pt x="2139696" y="0"/>
                  </a:moveTo>
                  <a:lnTo>
                    <a:pt x="213995" y="0"/>
                  </a:lnTo>
                  <a:lnTo>
                    <a:pt x="0" y="2354579"/>
                  </a:lnTo>
                  <a:lnTo>
                    <a:pt x="1925701" y="2354579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0"/>
            <p:cNvSpPr/>
            <p:nvPr/>
          </p:nvSpPr>
          <p:spPr>
            <a:xfrm>
              <a:off x="6363989" y="2273680"/>
              <a:ext cx="2133072" cy="2869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11"/>
          <p:cNvSpPr txBox="1"/>
          <p:nvPr/>
        </p:nvSpPr>
        <p:spPr>
          <a:xfrm>
            <a:off x="3136547" y="5215480"/>
            <a:ext cx="11107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F3440"/>
                </a:solidFill>
                <a:latin typeface="Carlito"/>
                <a:cs typeface="Carlito"/>
              </a:rPr>
              <a:t>NİSAN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2" name="object 12"/>
          <p:cNvSpPr txBox="1"/>
          <p:nvPr/>
        </p:nvSpPr>
        <p:spPr>
          <a:xfrm>
            <a:off x="5886843" y="5215481"/>
            <a:ext cx="1490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F3440"/>
                </a:solidFill>
                <a:latin typeface="Carlito"/>
                <a:cs typeface="Carlito"/>
              </a:rPr>
              <a:t>M</a:t>
            </a:r>
            <a:r>
              <a:rPr sz="2800" spc="-5" dirty="0">
                <a:solidFill>
                  <a:srgbClr val="0F3440"/>
                </a:solidFill>
                <a:latin typeface="Carlito"/>
                <a:cs typeface="Carlito"/>
              </a:rPr>
              <a:t>AYIS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3" name="object 13"/>
          <p:cNvSpPr txBox="1"/>
          <p:nvPr/>
        </p:nvSpPr>
        <p:spPr>
          <a:xfrm>
            <a:off x="8265934" y="5215478"/>
            <a:ext cx="243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75" dirty="0">
                <a:solidFill>
                  <a:srgbClr val="0F344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F3440"/>
                </a:solidFill>
                <a:latin typeface="Carlito"/>
                <a:cs typeface="Carlito"/>
              </a:rPr>
              <a:t>HAZİRAN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4" name="object 14"/>
          <p:cNvSpPr txBox="1"/>
          <p:nvPr/>
        </p:nvSpPr>
        <p:spPr>
          <a:xfrm>
            <a:off x="8240660" y="6583560"/>
            <a:ext cx="1988681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060" algn="ctr">
              <a:lnSpc>
                <a:spcPct val="100000"/>
              </a:lnSpc>
              <a:spcBef>
                <a:spcPts val="95"/>
              </a:spcBef>
            </a:pPr>
            <a:r>
              <a:rPr sz="2000" b="1" spc="-180" dirty="0" err="1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Sınavın</a:t>
            </a:r>
            <a:r>
              <a:rPr sz="20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 </a:t>
            </a:r>
            <a:r>
              <a:rPr sz="2000" b="1" spc="-175" dirty="0" err="1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Uygulanma</a:t>
            </a:r>
            <a:r>
              <a:rPr sz="2000" b="1" spc="-200" dirty="0" err="1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</a:t>
            </a:r>
            <a:endParaRPr lang="tr-TR" sz="2000" b="1" spc="-200" dirty="0">
              <a:solidFill>
                <a:srgbClr val="0F3440"/>
              </a:solidFill>
              <a:latin typeface="Lucida Sans" panose="020B0602030504020204" pitchFamily="34" charset="0"/>
              <a:cs typeface="Arial Black"/>
            </a:endParaRPr>
          </a:p>
          <a:p>
            <a:pPr marL="12700" marR="5080" indent="226060" algn="ctr">
              <a:lnSpc>
                <a:spcPct val="100000"/>
              </a:lnSpc>
              <a:spcBef>
                <a:spcPts val="95"/>
              </a:spcBef>
            </a:pPr>
            <a:r>
              <a:rPr lang="tr-TR" sz="2000" b="1" spc="-20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15 Haziran 2025</a:t>
            </a:r>
            <a:endParaRPr sz="2000" b="1" dirty="0">
              <a:latin typeface="Lucida Sans" panose="020B0602030504020204" pitchFamily="34" charset="0"/>
              <a:cs typeface="Arial Black"/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9378806" y="2744668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2532775" y="5667112"/>
            <a:ext cx="7734292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4"/>
          <p:cNvSpPr txBox="1"/>
          <p:nvPr/>
        </p:nvSpPr>
        <p:spPr>
          <a:xfrm>
            <a:off x="3049982" y="6583560"/>
            <a:ext cx="14258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060">
              <a:lnSpc>
                <a:spcPct val="100000"/>
              </a:lnSpc>
              <a:spcBef>
                <a:spcPts val="95"/>
              </a:spcBef>
            </a:pPr>
            <a:r>
              <a:rPr sz="20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</a:t>
            </a:r>
            <a:r>
              <a:rPr lang="tr-TR" sz="20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 Başvurusu</a:t>
            </a:r>
            <a:endParaRPr sz="2000" b="1" dirty="0">
              <a:latin typeface="Lucida Sans" panose="020B0602030504020204" pitchFamily="34" charset="0"/>
              <a:cs typeface="Arial Black"/>
            </a:endParaRPr>
          </a:p>
        </p:txBody>
      </p:sp>
      <p:sp>
        <p:nvSpPr>
          <p:cNvPr id="79" name="object 14"/>
          <p:cNvSpPr txBox="1"/>
          <p:nvPr/>
        </p:nvSpPr>
        <p:spPr>
          <a:xfrm>
            <a:off x="5549405" y="6583560"/>
            <a:ext cx="15172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060" algn="ctr">
              <a:lnSpc>
                <a:spcPct val="100000"/>
              </a:lnSpc>
              <a:spcBef>
                <a:spcPts val="95"/>
              </a:spcBef>
            </a:pPr>
            <a:r>
              <a:rPr sz="20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</a:t>
            </a:r>
            <a:r>
              <a:rPr lang="tr-TR" sz="20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 Giriş  Belgesi</a:t>
            </a:r>
            <a:endParaRPr sz="2000" b="1" dirty="0">
              <a:latin typeface="Lucida Sans" panose="020B0602030504020204" pitchFamily="34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8748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2903518" y="1028700"/>
            <a:ext cx="12662966" cy="1609410"/>
            <a:chOff x="0" y="0"/>
            <a:chExt cx="16883954" cy="21458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6883954" cy="2145880"/>
              <a:chOff x="0" y="0"/>
              <a:chExt cx="13360766" cy="169809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2700" y="12700"/>
                <a:ext cx="13335366" cy="1672698"/>
              </a:xfrm>
              <a:custGeom>
                <a:avLst/>
                <a:gdLst/>
                <a:ahLst/>
                <a:cxnLst/>
                <a:rect l="l" t="t" r="r" b="b"/>
                <a:pathLst>
                  <a:path w="13335366" h="1672698">
                    <a:moveTo>
                      <a:pt x="12378421" y="1672698"/>
                    </a:moveTo>
                    <a:lnTo>
                      <a:pt x="956945" y="1672698"/>
                    </a:lnTo>
                    <a:cubicBezTo>
                      <a:pt x="428371" y="1672698"/>
                      <a:pt x="0" y="1244200"/>
                      <a:pt x="0" y="836349"/>
                    </a:cubicBezTo>
                    <a:lnTo>
                      <a:pt x="0" y="836349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2378421" y="0"/>
                    </a:lnTo>
                    <a:cubicBezTo>
                      <a:pt x="12906868" y="0"/>
                      <a:pt x="13335366" y="428371"/>
                      <a:pt x="13335366" y="836349"/>
                    </a:cubicBezTo>
                    <a:lnTo>
                      <a:pt x="13335366" y="836349"/>
                    </a:lnTo>
                    <a:cubicBezTo>
                      <a:pt x="13335366" y="1244200"/>
                      <a:pt x="12906869" y="1672698"/>
                      <a:pt x="123784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60766" cy="1698098"/>
              </a:xfrm>
              <a:custGeom>
                <a:avLst/>
                <a:gdLst/>
                <a:ahLst/>
                <a:cxnLst/>
                <a:rect l="l" t="t" r="r" b="b"/>
                <a:pathLst>
                  <a:path w="13360766" h="1698098">
                    <a:moveTo>
                      <a:pt x="12391121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849049"/>
                    </a:cubicBezTo>
                    <a:cubicBezTo>
                      <a:pt x="0" y="1263123"/>
                      <a:pt x="434975" y="1698098"/>
                      <a:pt x="969645" y="1698098"/>
                    </a:cubicBezTo>
                    <a:lnTo>
                      <a:pt x="12391121" y="1698098"/>
                    </a:lnTo>
                    <a:cubicBezTo>
                      <a:pt x="12925792" y="1698098"/>
                      <a:pt x="13360766" y="1263123"/>
                      <a:pt x="13360766" y="849049"/>
                    </a:cubicBezTo>
                    <a:cubicBezTo>
                      <a:pt x="13360766" y="434975"/>
                      <a:pt x="12925792" y="0"/>
                      <a:pt x="12391121" y="0"/>
                    </a:cubicBezTo>
                    <a:close/>
                    <a:moveTo>
                      <a:pt x="12391121" y="1672698"/>
                    </a:moveTo>
                    <a:lnTo>
                      <a:pt x="969645" y="1672698"/>
                    </a:lnTo>
                    <a:cubicBezTo>
                      <a:pt x="448945" y="1672698"/>
                      <a:pt x="25400" y="1249153"/>
                      <a:pt x="25400" y="84904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2391121" y="25400"/>
                    </a:lnTo>
                    <a:cubicBezTo>
                      <a:pt x="12911821" y="25400"/>
                      <a:pt x="13335366" y="448945"/>
                      <a:pt x="13335366" y="849049"/>
                    </a:cubicBezTo>
                    <a:cubicBezTo>
                      <a:pt x="13335366" y="1249153"/>
                      <a:pt x="12911821" y="1672698"/>
                      <a:pt x="12391121" y="1672698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1003584" y="377612"/>
              <a:ext cx="14876787" cy="145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50"/>
                </a:lnSpc>
              </a:pP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Merkezi </a:t>
              </a:r>
              <a:r>
                <a:rPr lang="en-US" sz="7500" dirty="0">
                  <a:solidFill>
                    <a:srgbClr val="000000"/>
                  </a:solidFill>
                  <a:latin typeface="Alegreya Bold"/>
                </a:rPr>
                <a:t>Sınavla</a:t>
              </a:r>
              <a:r>
                <a:rPr lang="en-US" sz="7500" dirty="0">
                  <a:solidFill>
                    <a:srgbClr val="000000"/>
                  </a:solidFill>
                  <a:latin typeface="Alegreya"/>
                </a:rPr>
                <a:t> Yerleştirme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43710" y="9542272"/>
            <a:ext cx="6895811" cy="1301585"/>
            <a:chOff x="0" y="0"/>
            <a:chExt cx="9194414" cy="1735446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4414" cy="173544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442653" y="202450"/>
              <a:ext cx="929920" cy="902408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605568" y="331560"/>
              <a:ext cx="6697157" cy="5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  <a:spcBef>
                  <a:spcPct val="0"/>
                </a:spcBef>
              </a:pPr>
              <a:r>
                <a:rPr lang="en-US" sz="2367" dirty="0">
                  <a:solidFill>
                    <a:srgbClr val="000000"/>
                  </a:solidFill>
                  <a:latin typeface="Bryndan Write"/>
                </a:rPr>
                <a:t>Besni Rehberlik ve Araştırma Merkezi</a:t>
              </a:r>
            </a:p>
          </p:txBody>
        </p:sp>
      </p:grpSp>
      <p:sp>
        <p:nvSpPr>
          <p:cNvPr id="40" name="object 5"/>
          <p:cNvSpPr txBox="1">
            <a:spLocks/>
          </p:cNvSpPr>
          <p:nvPr/>
        </p:nvSpPr>
        <p:spPr>
          <a:xfrm>
            <a:off x="4943448" y="3146994"/>
            <a:ext cx="93507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 SINAVININ</a:t>
            </a:r>
            <a:r>
              <a:rPr lang="tr-TR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UYGULANMASI</a:t>
            </a:r>
            <a:endParaRPr lang="tr-TR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9378806" y="2744668"/>
            <a:ext cx="480059" cy="54610"/>
          </a:xfrm>
          <a:custGeom>
            <a:avLst/>
            <a:gdLst/>
            <a:ahLst/>
            <a:cxnLst/>
            <a:rect l="l" t="t" r="r" b="b"/>
            <a:pathLst>
              <a:path w="480060" h="54609">
                <a:moveTo>
                  <a:pt x="480060" y="0"/>
                </a:moveTo>
                <a:lnTo>
                  <a:pt x="0" y="0"/>
                </a:lnTo>
                <a:lnTo>
                  <a:pt x="0" y="54101"/>
                </a:lnTo>
                <a:lnTo>
                  <a:pt x="480060" y="54101"/>
                </a:lnTo>
                <a:lnTo>
                  <a:pt x="480060" y="0"/>
                </a:lnTo>
                <a:close/>
              </a:path>
            </a:pathLst>
          </a:custGeom>
          <a:solidFill>
            <a:srgbClr val="F6B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2350382" y="6843383"/>
            <a:ext cx="3048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b="1" spc="-19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 </a:t>
            </a:r>
            <a:r>
              <a:rPr lang="tr-TR" sz="2400" b="1" spc="-19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17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sözel </a:t>
            </a:r>
            <a:r>
              <a:rPr sz="2400" b="1" spc="-19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ve</a:t>
            </a:r>
            <a:r>
              <a:rPr sz="2400" b="1" spc="-16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204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sayısal</a:t>
            </a:r>
            <a:endParaRPr sz="2400" b="1" dirty="0">
              <a:latin typeface="Lucida Sans" panose="020B0602030504020204" pitchFamily="34" charset="0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4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olmak </a:t>
            </a:r>
            <a:r>
              <a:rPr sz="2400" b="1" spc="-17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iki</a:t>
            </a:r>
            <a:r>
              <a:rPr sz="2400" b="1" spc="-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15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oturum</a:t>
            </a:r>
            <a:endParaRPr sz="2400" b="1" dirty="0">
              <a:latin typeface="Lucida Sans" panose="020B0602030504020204" pitchFamily="34" charset="0"/>
              <a:cs typeface="Arial Black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15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halinde </a:t>
            </a:r>
            <a:r>
              <a:rPr sz="2400" b="1" spc="-17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aynı </a:t>
            </a:r>
            <a:r>
              <a:rPr sz="2400" b="1" spc="-13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gün </a:t>
            </a:r>
            <a:r>
              <a:rPr sz="2400" b="1" spc="-17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içinde  </a:t>
            </a:r>
            <a:r>
              <a:rPr sz="24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yapılacaktır.</a:t>
            </a:r>
            <a:endParaRPr sz="2400" b="1" dirty="0">
              <a:latin typeface="Lucida Sans" panose="020B0602030504020204" pitchFamily="34" charset="0"/>
              <a:cs typeface="Arial Black"/>
            </a:endParaRPr>
          </a:p>
        </p:txBody>
      </p:sp>
      <p:sp>
        <p:nvSpPr>
          <p:cNvPr id="26" name="object 6"/>
          <p:cNvSpPr txBox="1"/>
          <p:nvPr/>
        </p:nvSpPr>
        <p:spPr>
          <a:xfrm>
            <a:off x="7465704" y="7028049"/>
            <a:ext cx="405445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4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Sınavın </a:t>
            </a:r>
            <a:r>
              <a:rPr sz="2400" b="1" spc="-15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birinci </a:t>
            </a:r>
            <a:r>
              <a:rPr sz="2400" b="1" spc="-15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oturumu  </a:t>
            </a:r>
            <a:r>
              <a:rPr sz="2400" b="1" spc="-22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saat </a:t>
            </a:r>
            <a:r>
              <a:rPr sz="2400" b="1" spc="-16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09.30</a:t>
            </a:r>
            <a:r>
              <a:rPr sz="2400" b="1" spc="-16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’da , </a:t>
            </a:r>
            <a:r>
              <a:rPr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ikinci  </a:t>
            </a:r>
            <a:r>
              <a:rPr sz="2400" b="1" spc="-15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oturumu </a:t>
            </a:r>
            <a:r>
              <a:rPr sz="2400" b="1" spc="-22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saat </a:t>
            </a:r>
            <a:r>
              <a:rPr sz="2400" b="1" spc="-16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11.30</a:t>
            </a:r>
            <a:r>
              <a:rPr sz="2400" b="1" spc="-16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’da  </a:t>
            </a:r>
            <a:r>
              <a:rPr sz="2400" b="1" spc="-19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başlayacaktır.</a:t>
            </a:r>
            <a:endParaRPr sz="2400" b="1" dirty="0">
              <a:latin typeface="Lucida Sans" panose="020B0602030504020204" pitchFamily="34" charset="0"/>
              <a:cs typeface="Arial Black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242521" y="7028049"/>
            <a:ext cx="4890802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4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Sınavın </a:t>
            </a:r>
            <a:r>
              <a:rPr sz="2400" b="1" spc="-15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birinci </a:t>
            </a:r>
            <a:r>
              <a:rPr sz="2400" b="1" spc="-155" dirty="0" err="1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oturumunda</a:t>
            </a:r>
            <a:r>
              <a:rPr sz="2400" b="1" spc="-15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  </a:t>
            </a:r>
            <a:r>
              <a:rPr lang="tr-TR"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50</a:t>
            </a:r>
            <a:r>
              <a:rPr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17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soru </a:t>
            </a:r>
            <a:r>
              <a:rPr sz="2400" b="1" spc="-16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, </a:t>
            </a:r>
            <a:r>
              <a:rPr sz="2400" b="1" spc="-18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ikinci </a:t>
            </a:r>
            <a:r>
              <a:rPr sz="2400" b="1" spc="-150" dirty="0" err="1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oturumunda</a:t>
            </a:r>
            <a:r>
              <a:rPr sz="2400" b="1" spc="-15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  </a:t>
            </a:r>
            <a:r>
              <a:rPr lang="tr-TR"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40</a:t>
            </a:r>
            <a:r>
              <a:rPr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17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soru </a:t>
            </a:r>
            <a:r>
              <a:rPr sz="2400" b="1" spc="-18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olmak </a:t>
            </a:r>
            <a:r>
              <a:rPr sz="2400" b="1" spc="-170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üzere </a:t>
            </a:r>
            <a:r>
              <a:rPr sz="2400" b="1" spc="-15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toplam  </a:t>
            </a:r>
            <a:r>
              <a:rPr sz="2400" b="1" spc="-185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90 </a:t>
            </a:r>
            <a:r>
              <a:rPr sz="2400" b="1" spc="-17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soru</a:t>
            </a:r>
            <a:r>
              <a:rPr sz="2400" b="1" spc="10" dirty="0">
                <a:solidFill>
                  <a:srgbClr val="CA2929"/>
                </a:solidFill>
                <a:latin typeface="Lucida Sans" panose="020B0602030504020204" pitchFamily="34" charset="0"/>
                <a:cs typeface="Arial Black"/>
              </a:rPr>
              <a:t> </a:t>
            </a:r>
            <a:r>
              <a:rPr sz="2400" b="1" spc="-185" dirty="0">
                <a:solidFill>
                  <a:srgbClr val="0F3440"/>
                </a:solidFill>
                <a:latin typeface="Lucida Sans" panose="020B0602030504020204" pitchFamily="34" charset="0"/>
                <a:cs typeface="Arial Black"/>
              </a:rPr>
              <a:t>sorulacaktır.</a:t>
            </a:r>
            <a:endParaRPr sz="2400" b="1" dirty="0">
              <a:latin typeface="Lucida Sans" panose="020B0602030504020204" pitchFamily="34" charset="0"/>
              <a:cs typeface="Arial Black"/>
            </a:endParaRPr>
          </a:p>
        </p:txBody>
      </p:sp>
      <p:grpSp>
        <p:nvGrpSpPr>
          <p:cNvPr id="28" name="object 9"/>
          <p:cNvGrpSpPr/>
          <p:nvPr/>
        </p:nvGrpSpPr>
        <p:grpSpPr>
          <a:xfrm>
            <a:off x="2973003" y="4652300"/>
            <a:ext cx="1802758" cy="1703268"/>
            <a:chOff x="1712976" y="1820417"/>
            <a:chExt cx="818515" cy="818515"/>
          </a:xfrm>
        </p:grpSpPr>
        <p:sp>
          <p:nvSpPr>
            <p:cNvPr id="29" name="object 10"/>
            <p:cNvSpPr/>
            <p:nvPr/>
          </p:nvSpPr>
          <p:spPr>
            <a:xfrm>
              <a:off x="1712976" y="1820417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409194" y="0"/>
                  </a:moveTo>
                  <a:lnTo>
                    <a:pt x="361484" y="2753"/>
                  </a:lnTo>
                  <a:lnTo>
                    <a:pt x="315388" y="10810"/>
                  </a:lnTo>
                  <a:lnTo>
                    <a:pt x="271212" y="23861"/>
                  </a:lnTo>
                  <a:lnTo>
                    <a:pt x="229266" y="41601"/>
                  </a:lnTo>
                  <a:lnTo>
                    <a:pt x="189855" y="63721"/>
                  </a:lnTo>
                  <a:lnTo>
                    <a:pt x="153288" y="89913"/>
                  </a:lnTo>
                  <a:lnTo>
                    <a:pt x="119872" y="119872"/>
                  </a:lnTo>
                  <a:lnTo>
                    <a:pt x="89913" y="153288"/>
                  </a:lnTo>
                  <a:lnTo>
                    <a:pt x="63721" y="189855"/>
                  </a:lnTo>
                  <a:lnTo>
                    <a:pt x="41601" y="229266"/>
                  </a:lnTo>
                  <a:lnTo>
                    <a:pt x="23861" y="271212"/>
                  </a:lnTo>
                  <a:lnTo>
                    <a:pt x="10810" y="315388"/>
                  </a:lnTo>
                  <a:lnTo>
                    <a:pt x="2753" y="361484"/>
                  </a:lnTo>
                  <a:lnTo>
                    <a:pt x="0" y="409194"/>
                  </a:lnTo>
                  <a:lnTo>
                    <a:pt x="2753" y="456903"/>
                  </a:lnTo>
                  <a:lnTo>
                    <a:pt x="10810" y="502999"/>
                  </a:lnTo>
                  <a:lnTo>
                    <a:pt x="23861" y="547175"/>
                  </a:lnTo>
                  <a:lnTo>
                    <a:pt x="41601" y="589121"/>
                  </a:lnTo>
                  <a:lnTo>
                    <a:pt x="63721" y="628532"/>
                  </a:lnTo>
                  <a:lnTo>
                    <a:pt x="89913" y="665099"/>
                  </a:lnTo>
                  <a:lnTo>
                    <a:pt x="119872" y="698515"/>
                  </a:lnTo>
                  <a:lnTo>
                    <a:pt x="153288" y="728474"/>
                  </a:lnTo>
                  <a:lnTo>
                    <a:pt x="189855" y="754666"/>
                  </a:lnTo>
                  <a:lnTo>
                    <a:pt x="229266" y="776786"/>
                  </a:lnTo>
                  <a:lnTo>
                    <a:pt x="271212" y="794526"/>
                  </a:lnTo>
                  <a:lnTo>
                    <a:pt x="315388" y="807577"/>
                  </a:lnTo>
                  <a:lnTo>
                    <a:pt x="361484" y="815634"/>
                  </a:lnTo>
                  <a:lnTo>
                    <a:pt x="409194" y="818388"/>
                  </a:lnTo>
                  <a:lnTo>
                    <a:pt x="456903" y="815634"/>
                  </a:lnTo>
                  <a:lnTo>
                    <a:pt x="502999" y="807577"/>
                  </a:lnTo>
                  <a:lnTo>
                    <a:pt x="547175" y="794526"/>
                  </a:lnTo>
                  <a:lnTo>
                    <a:pt x="589121" y="776786"/>
                  </a:lnTo>
                  <a:lnTo>
                    <a:pt x="628532" y="754666"/>
                  </a:lnTo>
                  <a:lnTo>
                    <a:pt x="665099" y="728474"/>
                  </a:lnTo>
                  <a:lnTo>
                    <a:pt x="698515" y="698515"/>
                  </a:lnTo>
                  <a:lnTo>
                    <a:pt x="728474" y="665099"/>
                  </a:lnTo>
                  <a:lnTo>
                    <a:pt x="754666" y="628532"/>
                  </a:lnTo>
                  <a:lnTo>
                    <a:pt x="776786" y="589121"/>
                  </a:lnTo>
                  <a:lnTo>
                    <a:pt x="794526" y="547175"/>
                  </a:lnTo>
                  <a:lnTo>
                    <a:pt x="807577" y="502999"/>
                  </a:lnTo>
                  <a:lnTo>
                    <a:pt x="815634" y="456903"/>
                  </a:lnTo>
                  <a:lnTo>
                    <a:pt x="818388" y="409194"/>
                  </a:lnTo>
                  <a:lnTo>
                    <a:pt x="815634" y="361484"/>
                  </a:lnTo>
                  <a:lnTo>
                    <a:pt x="807577" y="315388"/>
                  </a:lnTo>
                  <a:lnTo>
                    <a:pt x="794526" y="271212"/>
                  </a:lnTo>
                  <a:lnTo>
                    <a:pt x="776786" y="229266"/>
                  </a:lnTo>
                  <a:lnTo>
                    <a:pt x="754666" y="189855"/>
                  </a:lnTo>
                  <a:lnTo>
                    <a:pt x="728474" y="153288"/>
                  </a:lnTo>
                  <a:lnTo>
                    <a:pt x="698515" y="119872"/>
                  </a:lnTo>
                  <a:lnTo>
                    <a:pt x="665099" y="89913"/>
                  </a:lnTo>
                  <a:lnTo>
                    <a:pt x="628532" y="63721"/>
                  </a:lnTo>
                  <a:lnTo>
                    <a:pt x="589121" y="41601"/>
                  </a:lnTo>
                  <a:lnTo>
                    <a:pt x="547175" y="23861"/>
                  </a:lnTo>
                  <a:lnTo>
                    <a:pt x="502999" y="10810"/>
                  </a:lnTo>
                  <a:lnTo>
                    <a:pt x="456903" y="2753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1"/>
            <p:cNvSpPr/>
            <p:nvPr/>
          </p:nvSpPr>
          <p:spPr>
            <a:xfrm>
              <a:off x="1977390" y="2314193"/>
              <a:ext cx="52069" cy="52705"/>
            </a:xfrm>
            <a:custGeom>
              <a:avLst/>
              <a:gdLst/>
              <a:ahLst/>
              <a:cxnLst/>
              <a:rect l="l" t="t" r="r" b="b"/>
              <a:pathLst>
                <a:path w="52069" h="52705">
                  <a:moveTo>
                    <a:pt x="48895" y="0"/>
                  </a:moveTo>
                  <a:lnTo>
                    <a:pt x="2921" y="0"/>
                  </a:lnTo>
                  <a:lnTo>
                    <a:pt x="0" y="2920"/>
                  </a:lnTo>
                  <a:lnTo>
                    <a:pt x="0" y="49656"/>
                  </a:lnTo>
                  <a:lnTo>
                    <a:pt x="2921" y="52578"/>
                  </a:lnTo>
                  <a:lnTo>
                    <a:pt x="48895" y="52578"/>
                  </a:lnTo>
                  <a:lnTo>
                    <a:pt x="51816" y="49656"/>
                  </a:lnTo>
                  <a:lnTo>
                    <a:pt x="51816" y="2920"/>
                  </a:lnTo>
                  <a:close/>
                </a:path>
              </a:pathLst>
            </a:custGeom>
            <a:solidFill>
              <a:srgbClr val="419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2167767" y="2177033"/>
              <a:ext cx="103755" cy="105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2010156" y="2058923"/>
              <a:ext cx="177165" cy="340995"/>
            </a:xfrm>
            <a:custGeom>
              <a:avLst/>
              <a:gdLst/>
              <a:ahLst/>
              <a:cxnLst/>
              <a:rect l="l" t="t" r="r" b="b"/>
              <a:pathLst>
                <a:path w="177164" h="340994">
                  <a:moveTo>
                    <a:pt x="169925" y="0"/>
                  </a:moveTo>
                  <a:lnTo>
                    <a:pt x="167767" y="0"/>
                  </a:lnTo>
                  <a:lnTo>
                    <a:pt x="165735" y="1143"/>
                  </a:lnTo>
                  <a:lnTo>
                    <a:pt x="164592" y="3175"/>
                  </a:lnTo>
                  <a:lnTo>
                    <a:pt x="154812" y="17740"/>
                  </a:lnTo>
                  <a:lnTo>
                    <a:pt x="120523" y="57531"/>
                  </a:lnTo>
                  <a:lnTo>
                    <a:pt x="72247" y="93678"/>
                  </a:lnTo>
                  <a:lnTo>
                    <a:pt x="6350" y="111251"/>
                  </a:lnTo>
                  <a:lnTo>
                    <a:pt x="2920" y="111251"/>
                  </a:lnTo>
                  <a:lnTo>
                    <a:pt x="0" y="114173"/>
                  </a:lnTo>
                  <a:lnTo>
                    <a:pt x="0" y="226440"/>
                  </a:lnTo>
                  <a:lnTo>
                    <a:pt x="2920" y="229234"/>
                  </a:lnTo>
                  <a:lnTo>
                    <a:pt x="6350" y="229234"/>
                  </a:lnTo>
                  <a:lnTo>
                    <a:pt x="41102" y="234160"/>
                  </a:lnTo>
                  <a:lnTo>
                    <a:pt x="98843" y="264060"/>
                  </a:lnTo>
                  <a:lnTo>
                    <a:pt x="132730" y="295288"/>
                  </a:lnTo>
                  <a:lnTo>
                    <a:pt x="164592" y="337312"/>
                  </a:lnTo>
                  <a:lnTo>
                    <a:pt x="165862" y="339598"/>
                  </a:lnTo>
                  <a:lnTo>
                    <a:pt x="167894" y="340613"/>
                  </a:lnTo>
                  <a:lnTo>
                    <a:pt x="173355" y="340613"/>
                  </a:lnTo>
                  <a:lnTo>
                    <a:pt x="176783" y="337946"/>
                  </a:lnTo>
                  <a:lnTo>
                    <a:pt x="176783" y="3428"/>
                  </a:lnTo>
                  <a:lnTo>
                    <a:pt x="174751" y="888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/>
            <p:nvPr/>
          </p:nvSpPr>
          <p:spPr>
            <a:xfrm>
              <a:off x="2010156" y="2265933"/>
              <a:ext cx="176783" cy="133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5"/>
            <p:cNvSpPr/>
            <p:nvPr/>
          </p:nvSpPr>
          <p:spPr>
            <a:xfrm>
              <a:off x="2173224" y="2033015"/>
              <a:ext cx="52705" cy="392430"/>
            </a:xfrm>
            <a:custGeom>
              <a:avLst/>
              <a:gdLst/>
              <a:ahLst/>
              <a:cxnLst/>
              <a:rect l="l" t="t" r="r" b="b"/>
              <a:pathLst>
                <a:path w="52705" h="392430">
                  <a:moveTo>
                    <a:pt x="52578" y="2921"/>
                  </a:moveTo>
                  <a:lnTo>
                    <a:pt x="49403" y="0"/>
                  </a:lnTo>
                  <a:lnTo>
                    <a:pt x="2921" y="0"/>
                  </a:lnTo>
                  <a:lnTo>
                    <a:pt x="0" y="2921"/>
                  </a:lnTo>
                  <a:lnTo>
                    <a:pt x="0" y="363855"/>
                  </a:lnTo>
                  <a:lnTo>
                    <a:pt x="0" y="389509"/>
                  </a:lnTo>
                  <a:lnTo>
                    <a:pt x="2921" y="392430"/>
                  </a:lnTo>
                  <a:lnTo>
                    <a:pt x="49403" y="392430"/>
                  </a:lnTo>
                  <a:lnTo>
                    <a:pt x="52578" y="389509"/>
                  </a:lnTo>
                  <a:lnTo>
                    <a:pt x="52578" y="366776"/>
                  </a:lnTo>
                  <a:lnTo>
                    <a:pt x="52578" y="363855"/>
                  </a:lnTo>
                  <a:lnTo>
                    <a:pt x="52578" y="2921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/>
            <p:cNvSpPr/>
            <p:nvPr/>
          </p:nvSpPr>
          <p:spPr>
            <a:xfrm>
              <a:off x="1911858" y="2170175"/>
              <a:ext cx="111252" cy="222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7"/>
            <p:cNvSpPr/>
            <p:nvPr/>
          </p:nvSpPr>
          <p:spPr>
            <a:xfrm>
              <a:off x="2269998" y="2148839"/>
              <a:ext cx="63500" cy="161925"/>
            </a:xfrm>
            <a:custGeom>
              <a:avLst/>
              <a:gdLst/>
              <a:ahLst/>
              <a:cxnLst/>
              <a:rect l="l" t="t" r="r" b="b"/>
              <a:pathLst>
                <a:path w="63500" h="161925">
                  <a:moveTo>
                    <a:pt x="32004" y="154432"/>
                  </a:moveTo>
                  <a:lnTo>
                    <a:pt x="12700" y="134747"/>
                  </a:lnTo>
                  <a:lnTo>
                    <a:pt x="11049" y="134112"/>
                  </a:lnTo>
                  <a:lnTo>
                    <a:pt x="4318" y="134112"/>
                  </a:lnTo>
                  <a:lnTo>
                    <a:pt x="0" y="140716"/>
                  </a:lnTo>
                  <a:lnTo>
                    <a:pt x="18923" y="159512"/>
                  </a:lnTo>
                  <a:lnTo>
                    <a:pt x="20066" y="160909"/>
                  </a:lnTo>
                  <a:lnTo>
                    <a:pt x="21463" y="161544"/>
                  </a:lnTo>
                  <a:lnTo>
                    <a:pt x="29083" y="161544"/>
                  </a:lnTo>
                  <a:lnTo>
                    <a:pt x="32004" y="154432"/>
                  </a:lnTo>
                  <a:close/>
                </a:path>
                <a:path w="63500" h="161925">
                  <a:moveTo>
                    <a:pt x="32766" y="6604"/>
                  </a:moveTo>
                  <a:lnTo>
                    <a:pt x="28321" y="0"/>
                  </a:lnTo>
                  <a:lnTo>
                    <a:pt x="21590" y="0"/>
                  </a:lnTo>
                  <a:lnTo>
                    <a:pt x="20066" y="635"/>
                  </a:lnTo>
                  <a:lnTo>
                    <a:pt x="4572" y="16002"/>
                  </a:lnTo>
                  <a:lnTo>
                    <a:pt x="762" y="20066"/>
                  </a:lnTo>
                  <a:lnTo>
                    <a:pt x="3429" y="27178"/>
                  </a:lnTo>
                  <a:lnTo>
                    <a:pt x="9271" y="27432"/>
                  </a:lnTo>
                  <a:lnTo>
                    <a:pt x="11049" y="27178"/>
                  </a:lnTo>
                  <a:lnTo>
                    <a:pt x="12827" y="26543"/>
                  </a:lnTo>
                  <a:lnTo>
                    <a:pt x="32766" y="6604"/>
                  </a:lnTo>
                  <a:close/>
                </a:path>
                <a:path w="63500" h="161925">
                  <a:moveTo>
                    <a:pt x="63246" y="73914"/>
                  </a:moveTo>
                  <a:lnTo>
                    <a:pt x="25908" y="73914"/>
                  </a:lnTo>
                  <a:lnTo>
                    <a:pt x="25908" y="87630"/>
                  </a:lnTo>
                  <a:lnTo>
                    <a:pt x="63246" y="87630"/>
                  </a:lnTo>
                  <a:lnTo>
                    <a:pt x="63246" y="73914"/>
                  </a:lnTo>
                  <a:close/>
                </a:path>
              </a:pathLst>
            </a:custGeom>
            <a:solidFill>
              <a:srgbClr val="419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18"/>
          <p:cNvGrpSpPr/>
          <p:nvPr/>
        </p:nvGrpSpPr>
        <p:grpSpPr>
          <a:xfrm>
            <a:off x="8391694" y="4646896"/>
            <a:ext cx="1802758" cy="1703268"/>
            <a:chOff x="4162805" y="1820417"/>
            <a:chExt cx="818515" cy="818515"/>
          </a:xfrm>
        </p:grpSpPr>
        <p:sp>
          <p:nvSpPr>
            <p:cNvPr id="52" name="object 19"/>
            <p:cNvSpPr/>
            <p:nvPr/>
          </p:nvSpPr>
          <p:spPr>
            <a:xfrm>
              <a:off x="4162806" y="1820417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818388" y="409194"/>
                  </a:moveTo>
                  <a:lnTo>
                    <a:pt x="815632" y="361492"/>
                  </a:lnTo>
                  <a:lnTo>
                    <a:pt x="807567" y="315391"/>
                  </a:lnTo>
                  <a:lnTo>
                    <a:pt x="794524" y="271221"/>
                  </a:lnTo>
                  <a:lnTo>
                    <a:pt x="776782" y="229273"/>
                  </a:lnTo>
                  <a:lnTo>
                    <a:pt x="754659" y="189865"/>
                  </a:lnTo>
                  <a:lnTo>
                    <a:pt x="728472" y="153289"/>
                  </a:lnTo>
                  <a:lnTo>
                    <a:pt x="698512" y="119875"/>
                  </a:lnTo>
                  <a:lnTo>
                    <a:pt x="665099" y="89916"/>
                  </a:lnTo>
                  <a:lnTo>
                    <a:pt x="628523" y="63728"/>
                  </a:lnTo>
                  <a:lnTo>
                    <a:pt x="589114" y="41605"/>
                  </a:lnTo>
                  <a:lnTo>
                    <a:pt x="547166" y="23863"/>
                  </a:lnTo>
                  <a:lnTo>
                    <a:pt x="502996" y="10820"/>
                  </a:lnTo>
                  <a:lnTo>
                    <a:pt x="456895" y="2755"/>
                  </a:lnTo>
                  <a:lnTo>
                    <a:pt x="409194" y="0"/>
                  </a:lnTo>
                  <a:lnTo>
                    <a:pt x="361480" y="2755"/>
                  </a:lnTo>
                  <a:lnTo>
                    <a:pt x="315379" y="10820"/>
                  </a:lnTo>
                  <a:lnTo>
                    <a:pt x="271208" y="23863"/>
                  </a:lnTo>
                  <a:lnTo>
                    <a:pt x="229260" y="41605"/>
                  </a:lnTo>
                  <a:lnTo>
                    <a:pt x="189852" y="63728"/>
                  </a:lnTo>
                  <a:lnTo>
                    <a:pt x="153276" y="89916"/>
                  </a:lnTo>
                  <a:lnTo>
                    <a:pt x="119862" y="119875"/>
                  </a:lnTo>
                  <a:lnTo>
                    <a:pt x="89903" y="153289"/>
                  </a:lnTo>
                  <a:lnTo>
                    <a:pt x="63715" y="189865"/>
                  </a:lnTo>
                  <a:lnTo>
                    <a:pt x="41592" y="229273"/>
                  </a:lnTo>
                  <a:lnTo>
                    <a:pt x="23850" y="271221"/>
                  </a:lnTo>
                  <a:lnTo>
                    <a:pt x="10807" y="315391"/>
                  </a:lnTo>
                  <a:lnTo>
                    <a:pt x="2743" y="361492"/>
                  </a:lnTo>
                  <a:lnTo>
                    <a:pt x="0" y="409194"/>
                  </a:lnTo>
                  <a:lnTo>
                    <a:pt x="2743" y="456907"/>
                  </a:lnTo>
                  <a:lnTo>
                    <a:pt x="10807" y="503008"/>
                  </a:lnTo>
                  <a:lnTo>
                    <a:pt x="23850" y="547179"/>
                  </a:lnTo>
                  <a:lnTo>
                    <a:pt x="41592" y="589127"/>
                  </a:lnTo>
                  <a:lnTo>
                    <a:pt x="63715" y="628535"/>
                  </a:lnTo>
                  <a:lnTo>
                    <a:pt x="89903" y="665111"/>
                  </a:lnTo>
                  <a:lnTo>
                    <a:pt x="119862" y="698525"/>
                  </a:lnTo>
                  <a:lnTo>
                    <a:pt x="153276" y="728484"/>
                  </a:lnTo>
                  <a:lnTo>
                    <a:pt x="189852" y="754672"/>
                  </a:lnTo>
                  <a:lnTo>
                    <a:pt x="229260" y="776795"/>
                  </a:lnTo>
                  <a:lnTo>
                    <a:pt x="271208" y="794537"/>
                  </a:lnTo>
                  <a:lnTo>
                    <a:pt x="315379" y="807580"/>
                  </a:lnTo>
                  <a:lnTo>
                    <a:pt x="361480" y="815644"/>
                  </a:lnTo>
                  <a:lnTo>
                    <a:pt x="409194" y="818388"/>
                  </a:lnTo>
                  <a:lnTo>
                    <a:pt x="456895" y="815644"/>
                  </a:lnTo>
                  <a:lnTo>
                    <a:pt x="502996" y="807580"/>
                  </a:lnTo>
                  <a:lnTo>
                    <a:pt x="547166" y="794537"/>
                  </a:lnTo>
                  <a:lnTo>
                    <a:pt x="589114" y="776795"/>
                  </a:lnTo>
                  <a:lnTo>
                    <a:pt x="628523" y="754672"/>
                  </a:lnTo>
                  <a:lnTo>
                    <a:pt x="665099" y="728484"/>
                  </a:lnTo>
                  <a:lnTo>
                    <a:pt x="698512" y="698525"/>
                  </a:lnTo>
                  <a:lnTo>
                    <a:pt x="728472" y="665111"/>
                  </a:lnTo>
                  <a:lnTo>
                    <a:pt x="754659" y="628535"/>
                  </a:lnTo>
                  <a:lnTo>
                    <a:pt x="776782" y="589127"/>
                  </a:lnTo>
                  <a:lnTo>
                    <a:pt x="794524" y="547179"/>
                  </a:lnTo>
                  <a:lnTo>
                    <a:pt x="807567" y="503008"/>
                  </a:lnTo>
                  <a:lnTo>
                    <a:pt x="815632" y="456907"/>
                  </a:lnTo>
                  <a:lnTo>
                    <a:pt x="818388" y="409194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/>
            <p:cNvSpPr/>
            <p:nvPr/>
          </p:nvSpPr>
          <p:spPr>
            <a:xfrm>
              <a:off x="4443983" y="2141981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128015" y="0"/>
                  </a:moveTo>
                  <a:lnTo>
                    <a:pt x="78224" y="10072"/>
                  </a:lnTo>
                  <a:lnTo>
                    <a:pt x="37528" y="37528"/>
                  </a:lnTo>
                  <a:lnTo>
                    <a:pt x="10072" y="78224"/>
                  </a:lnTo>
                  <a:lnTo>
                    <a:pt x="0" y="128016"/>
                  </a:lnTo>
                  <a:lnTo>
                    <a:pt x="10072" y="177807"/>
                  </a:lnTo>
                  <a:lnTo>
                    <a:pt x="37528" y="218503"/>
                  </a:lnTo>
                  <a:lnTo>
                    <a:pt x="78224" y="245959"/>
                  </a:lnTo>
                  <a:lnTo>
                    <a:pt x="128015" y="256031"/>
                  </a:lnTo>
                  <a:lnTo>
                    <a:pt x="177807" y="245959"/>
                  </a:lnTo>
                  <a:lnTo>
                    <a:pt x="218503" y="218503"/>
                  </a:lnTo>
                  <a:lnTo>
                    <a:pt x="245959" y="177807"/>
                  </a:lnTo>
                  <a:lnTo>
                    <a:pt x="256031" y="128016"/>
                  </a:lnTo>
                  <a:lnTo>
                    <a:pt x="245959" y="78224"/>
                  </a:lnTo>
                  <a:lnTo>
                    <a:pt x="218503" y="37528"/>
                  </a:lnTo>
                  <a:lnTo>
                    <a:pt x="177807" y="10072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1"/>
            <p:cNvSpPr/>
            <p:nvPr/>
          </p:nvSpPr>
          <p:spPr>
            <a:xfrm>
              <a:off x="4620005" y="1964435"/>
              <a:ext cx="141614" cy="1310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"/>
            <p:cNvSpPr/>
            <p:nvPr/>
          </p:nvSpPr>
          <p:spPr>
            <a:xfrm>
              <a:off x="4434078" y="2048255"/>
              <a:ext cx="276225" cy="445770"/>
            </a:xfrm>
            <a:custGeom>
              <a:avLst/>
              <a:gdLst/>
              <a:ahLst/>
              <a:cxnLst/>
              <a:rect l="l" t="t" r="r" b="b"/>
              <a:pathLst>
                <a:path w="276225" h="445769">
                  <a:moveTo>
                    <a:pt x="42672" y="398399"/>
                  </a:moveTo>
                  <a:lnTo>
                    <a:pt x="41402" y="393446"/>
                  </a:lnTo>
                  <a:lnTo>
                    <a:pt x="36322" y="390525"/>
                  </a:lnTo>
                  <a:lnTo>
                    <a:pt x="34925" y="390144"/>
                  </a:lnTo>
                  <a:lnTo>
                    <a:pt x="30861" y="390144"/>
                  </a:lnTo>
                  <a:lnTo>
                    <a:pt x="28194" y="391541"/>
                  </a:lnTo>
                  <a:lnTo>
                    <a:pt x="0" y="439039"/>
                  </a:lnTo>
                  <a:lnTo>
                    <a:pt x="3810" y="445770"/>
                  </a:lnTo>
                  <a:lnTo>
                    <a:pt x="12827" y="445770"/>
                  </a:lnTo>
                  <a:lnTo>
                    <a:pt x="15367" y="444246"/>
                  </a:lnTo>
                  <a:lnTo>
                    <a:pt x="42672" y="398399"/>
                  </a:lnTo>
                  <a:close/>
                </a:path>
                <a:path w="276225" h="445769">
                  <a:moveTo>
                    <a:pt x="57912" y="40894"/>
                  </a:moveTo>
                  <a:lnTo>
                    <a:pt x="37084" y="1524"/>
                  </a:lnTo>
                  <a:lnTo>
                    <a:pt x="34290" y="0"/>
                  </a:lnTo>
                  <a:lnTo>
                    <a:pt x="31369" y="0"/>
                  </a:lnTo>
                  <a:lnTo>
                    <a:pt x="28829" y="254"/>
                  </a:lnTo>
                  <a:lnTo>
                    <a:pt x="23622" y="2921"/>
                  </a:lnTo>
                  <a:lnTo>
                    <a:pt x="22098" y="7747"/>
                  </a:lnTo>
                  <a:lnTo>
                    <a:pt x="42164" y="45593"/>
                  </a:lnTo>
                  <a:lnTo>
                    <a:pt x="44831" y="47244"/>
                  </a:lnTo>
                  <a:lnTo>
                    <a:pt x="53975" y="47244"/>
                  </a:lnTo>
                  <a:lnTo>
                    <a:pt x="57912" y="40894"/>
                  </a:lnTo>
                  <a:close/>
                </a:path>
                <a:path w="276225" h="445769">
                  <a:moveTo>
                    <a:pt x="275844" y="439039"/>
                  </a:moveTo>
                  <a:lnTo>
                    <a:pt x="247523" y="390779"/>
                  </a:lnTo>
                  <a:lnTo>
                    <a:pt x="244856" y="389382"/>
                  </a:lnTo>
                  <a:lnTo>
                    <a:pt x="240792" y="389382"/>
                  </a:lnTo>
                  <a:lnTo>
                    <a:pt x="239395" y="389763"/>
                  </a:lnTo>
                  <a:lnTo>
                    <a:pt x="234442" y="392811"/>
                  </a:lnTo>
                  <a:lnTo>
                    <a:pt x="233172" y="397637"/>
                  </a:lnTo>
                  <a:lnTo>
                    <a:pt x="260477" y="444246"/>
                  </a:lnTo>
                  <a:lnTo>
                    <a:pt x="263144" y="445770"/>
                  </a:lnTo>
                  <a:lnTo>
                    <a:pt x="272034" y="445770"/>
                  </a:lnTo>
                  <a:lnTo>
                    <a:pt x="275844" y="439039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/>
            <p:cNvSpPr/>
            <p:nvPr/>
          </p:nvSpPr>
          <p:spPr>
            <a:xfrm>
              <a:off x="4363974" y="2061971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416052" y="208026"/>
                  </a:moveTo>
                  <a:lnTo>
                    <a:pt x="410540" y="160401"/>
                  </a:lnTo>
                  <a:lnTo>
                    <a:pt x="394868" y="116636"/>
                  </a:lnTo>
                  <a:lnTo>
                    <a:pt x="370281" y="78016"/>
                  </a:lnTo>
                  <a:lnTo>
                    <a:pt x="368046" y="75780"/>
                  </a:lnTo>
                  <a:lnTo>
                    <a:pt x="368046" y="208026"/>
                  </a:lnTo>
                  <a:lnTo>
                    <a:pt x="359867" y="258572"/>
                  </a:lnTo>
                  <a:lnTo>
                    <a:pt x="337134" y="302488"/>
                  </a:lnTo>
                  <a:lnTo>
                    <a:pt x="302475" y="337146"/>
                  </a:lnTo>
                  <a:lnTo>
                    <a:pt x="258559" y="359879"/>
                  </a:lnTo>
                  <a:lnTo>
                    <a:pt x="208026" y="368046"/>
                  </a:lnTo>
                  <a:lnTo>
                    <a:pt x="157480" y="359816"/>
                  </a:lnTo>
                  <a:lnTo>
                    <a:pt x="113563" y="337058"/>
                  </a:lnTo>
                  <a:lnTo>
                    <a:pt x="78905" y="302399"/>
                  </a:lnTo>
                  <a:lnTo>
                    <a:pt x="56172" y="258508"/>
                  </a:lnTo>
                  <a:lnTo>
                    <a:pt x="48006" y="208026"/>
                  </a:lnTo>
                  <a:lnTo>
                    <a:pt x="56172" y="157556"/>
                  </a:lnTo>
                  <a:lnTo>
                    <a:pt x="78905" y="113665"/>
                  </a:lnTo>
                  <a:lnTo>
                    <a:pt x="113563" y="79006"/>
                  </a:lnTo>
                  <a:lnTo>
                    <a:pt x="157480" y="56235"/>
                  </a:lnTo>
                  <a:lnTo>
                    <a:pt x="208026" y="48006"/>
                  </a:lnTo>
                  <a:lnTo>
                    <a:pt x="258559" y="56184"/>
                  </a:lnTo>
                  <a:lnTo>
                    <a:pt x="302475" y="78917"/>
                  </a:lnTo>
                  <a:lnTo>
                    <a:pt x="337134" y="113576"/>
                  </a:lnTo>
                  <a:lnTo>
                    <a:pt x="359867" y="157492"/>
                  </a:lnTo>
                  <a:lnTo>
                    <a:pt x="368046" y="208026"/>
                  </a:lnTo>
                  <a:lnTo>
                    <a:pt x="368046" y="75780"/>
                  </a:lnTo>
                  <a:lnTo>
                    <a:pt x="340283" y="48006"/>
                  </a:lnTo>
                  <a:lnTo>
                    <a:pt x="299415" y="21183"/>
                  </a:lnTo>
                  <a:lnTo>
                    <a:pt x="255651" y="5511"/>
                  </a:lnTo>
                  <a:lnTo>
                    <a:pt x="208026" y="0"/>
                  </a:lnTo>
                  <a:lnTo>
                    <a:pt x="160388" y="5511"/>
                  </a:lnTo>
                  <a:lnTo>
                    <a:pt x="116624" y="21183"/>
                  </a:lnTo>
                  <a:lnTo>
                    <a:pt x="78003" y="45770"/>
                  </a:lnTo>
                  <a:lnTo>
                    <a:pt x="45758" y="78016"/>
                  </a:lnTo>
                  <a:lnTo>
                    <a:pt x="21170" y="116636"/>
                  </a:lnTo>
                  <a:lnTo>
                    <a:pt x="5499" y="160401"/>
                  </a:lnTo>
                  <a:lnTo>
                    <a:pt x="0" y="208026"/>
                  </a:lnTo>
                  <a:lnTo>
                    <a:pt x="5486" y="255663"/>
                  </a:lnTo>
                  <a:lnTo>
                    <a:pt x="21158" y="299402"/>
                  </a:lnTo>
                  <a:lnTo>
                    <a:pt x="26073" y="307149"/>
                  </a:lnTo>
                  <a:lnTo>
                    <a:pt x="45720" y="338010"/>
                  </a:lnTo>
                  <a:lnTo>
                    <a:pt x="77939" y="370243"/>
                  </a:lnTo>
                  <a:lnTo>
                    <a:pt x="116624" y="394881"/>
                  </a:lnTo>
                  <a:lnTo>
                    <a:pt x="160388" y="410552"/>
                  </a:lnTo>
                  <a:lnTo>
                    <a:pt x="208026" y="416052"/>
                  </a:lnTo>
                  <a:lnTo>
                    <a:pt x="255651" y="410552"/>
                  </a:lnTo>
                  <a:lnTo>
                    <a:pt x="299415" y="394881"/>
                  </a:lnTo>
                  <a:lnTo>
                    <a:pt x="338035" y="370293"/>
                  </a:lnTo>
                  <a:lnTo>
                    <a:pt x="340283" y="368046"/>
                  </a:lnTo>
                  <a:lnTo>
                    <a:pt x="370281" y="338048"/>
                  </a:lnTo>
                  <a:lnTo>
                    <a:pt x="394868" y="299427"/>
                  </a:lnTo>
                  <a:lnTo>
                    <a:pt x="410540" y="255663"/>
                  </a:lnTo>
                  <a:lnTo>
                    <a:pt x="416052" y="208026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4"/>
            <p:cNvSpPr/>
            <p:nvPr/>
          </p:nvSpPr>
          <p:spPr>
            <a:xfrm>
              <a:off x="4427982" y="212597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48006" y="139954"/>
                  </a:moveTo>
                  <a:lnTo>
                    <a:pt x="44450" y="136398"/>
                  </a:lnTo>
                  <a:lnTo>
                    <a:pt x="3556" y="136398"/>
                  </a:lnTo>
                  <a:lnTo>
                    <a:pt x="0" y="139954"/>
                  </a:lnTo>
                  <a:lnTo>
                    <a:pt x="0" y="148844"/>
                  </a:lnTo>
                  <a:lnTo>
                    <a:pt x="3556" y="152400"/>
                  </a:lnTo>
                  <a:lnTo>
                    <a:pt x="44450" y="152400"/>
                  </a:lnTo>
                  <a:lnTo>
                    <a:pt x="48006" y="148844"/>
                  </a:lnTo>
                  <a:lnTo>
                    <a:pt x="48006" y="139954"/>
                  </a:lnTo>
                  <a:close/>
                </a:path>
                <a:path w="288289" h="288289">
                  <a:moveTo>
                    <a:pt x="152400" y="243586"/>
                  </a:moveTo>
                  <a:lnTo>
                    <a:pt x="148844" y="240030"/>
                  </a:lnTo>
                  <a:lnTo>
                    <a:pt x="139954" y="240030"/>
                  </a:lnTo>
                  <a:lnTo>
                    <a:pt x="136398" y="243586"/>
                  </a:lnTo>
                  <a:lnTo>
                    <a:pt x="136398" y="284480"/>
                  </a:lnTo>
                  <a:lnTo>
                    <a:pt x="139954" y="288036"/>
                  </a:lnTo>
                  <a:lnTo>
                    <a:pt x="148844" y="288036"/>
                  </a:lnTo>
                  <a:lnTo>
                    <a:pt x="152400" y="284480"/>
                  </a:lnTo>
                  <a:lnTo>
                    <a:pt x="152400" y="243586"/>
                  </a:lnTo>
                  <a:close/>
                </a:path>
                <a:path w="288289" h="288289">
                  <a:moveTo>
                    <a:pt x="152400" y="3556"/>
                  </a:moveTo>
                  <a:lnTo>
                    <a:pt x="148844" y="0"/>
                  </a:lnTo>
                  <a:lnTo>
                    <a:pt x="139954" y="0"/>
                  </a:lnTo>
                  <a:lnTo>
                    <a:pt x="136398" y="3556"/>
                  </a:lnTo>
                  <a:lnTo>
                    <a:pt x="136398" y="44450"/>
                  </a:lnTo>
                  <a:lnTo>
                    <a:pt x="139954" y="48006"/>
                  </a:lnTo>
                  <a:lnTo>
                    <a:pt x="148844" y="48006"/>
                  </a:lnTo>
                  <a:lnTo>
                    <a:pt x="152400" y="44450"/>
                  </a:lnTo>
                  <a:lnTo>
                    <a:pt x="152400" y="3556"/>
                  </a:lnTo>
                  <a:close/>
                </a:path>
                <a:path w="288289" h="288289">
                  <a:moveTo>
                    <a:pt x="288036" y="139954"/>
                  </a:moveTo>
                  <a:lnTo>
                    <a:pt x="284480" y="136398"/>
                  </a:lnTo>
                  <a:lnTo>
                    <a:pt x="243586" y="136398"/>
                  </a:lnTo>
                  <a:lnTo>
                    <a:pt x="240030" y="139954"/>
                  </a:lnTo>
                  <a:lnTo>
                    <a:pt x="240030" y="148844"/>
                  </a:lnTo>
                  <a:lnTo>
                    <a:pt x="243586" y="152400"/>
                  </a:lnTo>
                  <a:lnTo>
                    <a:pt x="284480" y="152400"/>
                  </a:lnTo>
                  <a:lnTo>
                    <a:pt x="288036" y="148844"/>
                  </a:lnTo>
                  <a:lnTo>
                    <a:pt x="288036" y="139954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/>
            <p:cNvSpPr/>
            <p:nvPr/>
          </p:nvSpPr>
          <p:spPr>
            <a:xfrm>
              <a:off x="4391523" y="1981961"/>
              <a:ext cx="141614" cy="112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/>
            <p:cNvSpPr/>
            <p:nvPr/>
          </p:nvSpPr>
          <p:spPr>
            <a:xfrm>
              <a:off x="4499610" y="2189987"/>
              <a:ext cx="163195" cy="168910"/>
            </a:xfrm>
            <a:custGeom>
              <a:avLst/>
              <a:gdLst/>
              <a:ahLst/>
              <a:cxnLst/>
              <a:rect l="l" t="t" r="r" b="b"/>
              <a:pathLst>
                <a:path w="163195" h="168910">
                  <a:moveTo>
                    <a:pt x="163068" y="159766"/>
                  </a:moveTo>
                  <a:lnTo>
                    <a:pt x="94018" y="90932"/>
                  </a:lnTo>
                  <a:lnTo>
                    <a:pt x="95707" y="87401"/>
                  </a:lnTo>
                  <a:lnTo>
                    <a:pt x="96774" y="80391"/>
                  </a:lnTo>
                  <a:lnTo>
                    <a:pt x="94869" y="71069"/>
                  </a:lnTo>
                  <a:lnTo>
                    <a:pt x="89687" y="63436"/>
                  </a:lnTo>
                  <a:lnTo>
                    <a:pt x="81978" y="58293"/>
                  </a:lnTo>
                  <a:lnTo>
                    <a:pt x="80772" y="58051"/>
                  </a:lnTo>
                  <a:lnTo>
                    <a:pt x="80772" y="3556"/>
                  </a:lnTo>
                  <a:lnTo>
                    <a:pt x="77216" y="0"/>
                  </a:lnTo>
                  <a:lnTo>
                    <a:pt x="68326" y="0"/>
                  </a:lnTo>
                  <a:lnTo>
                    <a:pt x="64770" y="3556"/>
                  </a:lnTo>
                  <a:lnTo>
                    <a:pt x="64770" y="57785"/>
                  </a:lnTo>
                  <a:lnTo>
                    <a:pt x="59156" y="60439"/>
                  </a:lnTo>
                  <a:lnTo>
                    <a:pt x="53949" y="65125"/>
                  </a:lnTo>
                  <a:lnTo>
                    <a:pt x="50292" y="71247"/>
                  </a:lnTo>
                  <a:lnTo>
                    <a:pt x="49987" y="72390"/>
                  </a:lnTo>
                  <a:lnTo>
                    <a:pt x="3556" y="72390"/>
                  </a:lnTo>
                  <a:lnTo>
                    <a:pt x="0" y="75946"/>
                  </a:lnTo>
                  <a:lnTo>
                    <a:pt x="0" y="84836"/>
                  </a:lnTo>
                  <a:lnTo>
                    <a:pt x="3556" y="88392"/>
                  </a:lnTo>
                  <a:lnTo>
                    <a:pt x="50012" y="88392"/>
                  </a:lnTo>
                  <a:lnTo>
                    <a:pt x="51193" y="91681"/>
                  </a:lnTo>
                  <a:lnTo>
                    <a:pt x="55499" y="97409"/>
                  </a:lnTo>
                  <a:lnTo>
                    <a:pt x="60071" y="101981"/>
                  </a:lnTo>
                  <a:lnTo>
                    <a:pt x="66294" y="104394"/>
                  </a:lnTo>
                  <a:lnTo>
                    <a:pt x="75692" y="104394"/>
                  </a:lnTo>
                  <a:lnTo>
                    <a:pt x="78867" y="103759"/>
                  </a:lnTo>
                  <a:lnTo>
                    <a:pt x="81788" y="102616"/>
                  </a:lnTo>
                  <a:lnTo>
                    <a:pt x="82537" y="102171"/>
                  </a:lnTo>
                  <a:lnTo>
                    <a:pt x="148082" y="167513"/>
                  </a:lnTo>
                  <a:lnTo>
                    <a:pt x="150114" y="168402"/>
                  </a:lnTo>
                  <a:lnTo>
                    <a:pt x="159512" y="168402"/>
                  </a:lnTo>
                  <a:lnTo>
                    <a:pt x="163068" y="159766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27"/>
          <p:cNvGrpSpPr/>
          <p:nvPr/>
        </p:nvGrpSpPr>
        <p:grpSpPr>
          <a:xfrm>
            <a:off x="13392845" y="4668289"/>
            <a:ext cx="1802758" cy="1703268"/>
            <a:chOff x="6612635" y="1820417"/>
            <a:chExt cx="818515" cy="818515"/>
          </a:xfrm>
        </p:grpSpPr>
        <p:sp>
          <p:nvSpPr>
            <p:cNvPr id="61" name="object 28"/>
            <p:cNvSpPr/>
            <p:nvPr/>
          </p:nvSpPr>
          <p:spPr>
            <a:xfrm>
              <a:off x="6612635" y="1820417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409194" y="0"/>
                  </a:moveTo>
                  <a:lnTo>
                    <a:pt x="361484" y="2753"/>
                  </a:lnTo>
                  <a:lnTo>
                    <a:pt x="315388" y="10810"/>
                  </a:lnTo>
                  <a:lnTo>
                    <a:pt x="271212" y="23861"/>
                  </a:lnTo>
                  <a:lnTo>
                    <a:pt x="229266" y="41601"/>
                  </a:lnTo>
                  <a:lnTo>
                    <a:pt x="189855" y="63721"/>
                  </a:lnTo>
                  <a:lnTo>
                    <a:pt x="153288" y="89913"/>
                  </a:lnTo>
                  <a:lnTo>
                    <a:pt x="119872" y="119872"/>
                  </a:lnTo>
                  <a:lnTo>
                    <a:pt x="89913" y="153288"/>
                  </a:lnTo>
                  <a:lnTo>
                    <a:pt x="63721" y="189855"/>
                  </a:lnTo>
                  <a:lnTo>
                    <a:pt x="41601" y="229266"/>
                  </a:lnTo>
                  <a:lnTo>
                    <a:pt x="23861" y="271212"/>
                  </a:lnTo>
                  <a:lnTo>
                    <a:pt x="10810" y="315388"/>
                  </a:lnTo>
                  <a:lnTo>
                    <a:pt x="2753" y="361484"/>
                  </a:lnTo>
                  <a:lnTo>
                    <a:pt x="0" y="409194"/>
                  </a:lnTo>
                  <a:lnTo>
                    <a:pt x="2753" y="456903"/>
                  </a:lnTo>
                  <a:lnTo>
                    <a:pt x="10810" y="502999"/>
                  </a:lnTo>
                  <a:lnTo>
                    <a:pt x="23861" y="547175"/>
                  </a:lnTo>
                  <a:lnTo>
                    <a:pt x="41601" y="589121"/>
                  </a:lnTo>
                  <a:lnTo>
                    <a:pt x="63721" y="628532"/>
                  </a:lnTo>
                  <a:lnTo>
                    <a:pt x="89913" y="665099"/>
                  </a:lnTo>
                  <a:lnTo>
                    <a:pt x="119872" y="698515"/>
                  </a:lnTo>
                  <a:lnTo>
                    <a:pt x="153288" y="728474"/>
                  </a:lnTo>
                  <a:lnTo>
                    <a:pt x="189855" y="754666"/>
                  </a:lnTo>
                  <a:lnTo>
                    <a:pt x="229266" y="776786"/>
                  </a:lnTo>
                  <a:lnTo>
                    <a:pt x="271212" y="794526"/>
                  </a:lnTo>
                  <a:lnTo>
                    <a:pt x="315388" y="807577"/>
                  </a:lnTo>
                  <a:lnTo>
                    <a:pt x="361484" y="815634"/>
                  </a:lnTo>
                  <a:lnTo>
                    <a:pt x="409194" y="818388"/>
                  </a:lnTo>
                  <a:lnTo>
                    <a:pt x="456903" y="815634"/>
                  </a:lnTo>
                  <a:lnTo>
                    <a:pt x="502999" y="807577"/>
                  </a:lnTo>
                  <a:lnTo>
                    <a:pt x="547175" y="794526"/>
                  </a:lnTo>
                  <a:lnTo>
                    <a:pt x="589121" y="776786"/>
                  </a:lnTo>
                  <a:lnTo>
                    <a:pt x="628532" y="754666"/>
                  </a:lnTo>
                  <a:lnTo>
                    <a:pt x="665099" y="728474"/>
                  </a:lnTo>
                  <a:lnTo>
                    <a:pt x="698515" y="698515"/>
                  </a:lnTo>
                  <a:lnTo>
                    <a:pt x="728474" y="665099"/>
                  </a:lnTo>
                  <a:lnTo>
                    <a:pt x="754666" y="628532"/>
                  </a:lnTo>
                  <a:lnTo>
                    <a:pt x="776786" y="589121"/>
                  </a:lnTo>
                  <a:lnTo>
                    <a:pt x="794526" y="547175"/>
                  </a:lnTo>
                  <a:lnTo>
                    <a:pt x="807577" y="502999"/>
                  </a:lnTo>
                  <a:lnTo>
                    <a:pt x="815634" y="456903"/>
                  </a:lnTo>
                  <a:lnTo>
                    <a:pt x="818388" y="409194"/>
                  </a:lnTo>
                  <a:lnTo>
                    <a:pt x="815634" y="361484"/>
                  </a:lnTo>
                  <a:lnTo>
                    <a:pt x="807577" y="315388"/>
                  </a:lnTo>
                  <a:lnTo>
                    <a:pt x="794526" y="271212"/>
                  </a:lnTo>
                  <a:lnTo>
                    <a:pt x="776786" y="229266"/>
                  </a:lnTo>
                  <a:lnTo>
                    <a:pt x="754666" y="189855"/>
                  </a:lnTo>
                  <a:lnTo>
                    <a:pt x="728474" y="153288"/>
                  </a:lnTo>
                  <a:lnTo>
                    <a:pt x="698515" y="119872"/>
                  </a:lnTo>
                  <a:lnTo>
                    <a:pt x="665099" y="89913"/>
                  </a:lnTo>
                  <a:lnTo>
                    <a:pt x="628532" y="63721"/>
                  </a:lnTo>
                  <a:lnTo>
                    <a:pt x="589121" y="41601"/>
                  </a:lnTo>
                  <a:lnTo>
                    <a:pt x="547175" y="23861"/>
                  </a:lnTo>
                  <a:lnTo>
                    <a:pt x="502999" y="10810"/>
                  </a:lnTo>
                  <a:lnTo>
                    <a:pt x="456903" y="2753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/>
            <p:cNvSpPr/>
            <p:nvPr/>
          </p:nvSpPr>
          <p:spPr>
            <a:xfrm>
              <a:off x="6832091" y="2045969"/>
              <a:ext cx="400050" cy="472440"/>
            </a:xfrm>
            <a:custGeom>
              <a:avLst/>
              <a:gdLst/>
              <a:ahLst/>
              <a:cxnLst/>
              <a:rect l="l" t="t" r="r" b="b"/>
              <a:pathLst>
                <a:path w="400050" h="472439">
                  <a:moveTo>
                    <a:pt x="360044" y="0"/>
                  </a:moveTo>
                  <a:lnTo>
                    <a:pt x="40004" y="0"/>
                  </a:lnTo>
                  <a:lnTo>
                    <a:pt x="24431" y="3143"/>
                  </a:lnTo>
                  <a:lnTo>
                    <a:pt x="11715" y="11715"/>
                  </a:lnTo>
                  <a:lnTo>
                    <a:pt x="3143" y="24431"/>
                  </a:lnTo>
                  <a:lnTo>
                    <a:pt x="0" y="40005"/>
                  </a:lnTo>
                  <a:lnTo>
                    <a:pt x="0" y="432435"/>
                  </a:lnTo>
                  <a:lnTo>
                    <a:pt x="3143" y="447954"/>
                  </a:lnTo>
                  <a:lnTo>
                    <a:pt x="11715" y="460676"/>
                  </a:lnTo>
                  <a:lnTo>
                    <a:pt x="24431" y="469278"/>
                  </a:lnTo>
                  <a:lnTo>
                    <a:pt x="40004" y="472440"/>
                  </a:lnTo>
                  <a:lnTo>
                    <a:pt x="360044" y="472440"/>
                  </a:lnTo>
                  <a:lnTo>
                    <a:pt x="375618" y="469278"/>
                  </a:lnTo>
                  <a:lnTo>
                    <a:pt x="388334" y="460676"/>
                  </a:lnTo>
                  <a:lnTo>
                    <a:pt x="396906" y="447954"/>
                  </a:lnTo>
                  <a:lnTo>
                    <a:pt x="400050" y="432435"/>
                  </a:lnTo>
                  <a:lnTo>
                    <a:pt x="400050" y="40005"/>
                  </a:lnTo>
                  <a:lnTo>
                    <a:pt x="396906" y="24431"/>
                  </a:lnTo>
                  <a:lnTo>
                    <a:pt x="388334" y="11715"/>
                  </a:lnTo>
                  <a:lnTo>
                    <a:pt x="375618" y="3143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385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/>
            <p:cNvSpPr/>
            <p:nvPr/>
          </p:nvSpPr>
          <p:spPr>
            <a:xfrm>
              <a:off x="6864095" y="2077973"/>
              <a:ext cx="336550" cy="408940"/>
            </a:xfrm>
            <a:custGeom>
              <a:avLst/>
              <a:gdLst/>
              <a:ahLst/>
              <a:cxnLst/>
              <a:rect l="l" t="t" r="r" b="b"/>
              <a:pathLst>
                <a:path w="336550" h="408939">
                  <a:moveTo>
                    <a:pt x="332231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404749"/>
                  </a:lnTo>
                  <a:lnTo>
                    <a:pt x="3809" y="408431"/>
                  </a:lnTo>
                  <a:lnTo>
                    <a:pt x="332231" y="408431"/>
                  </a:lnTo>
                  <a:lnTo>
                    <a:pt x="336042" y="404749"/>
                  </a:lnTo>
                  <a:lnTo>
                    <a:pt x="336042" y="3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1"/>
            <p:cNvSpPr/>
            <p:nvPr/>
          </p:nvSpPr>
          <p:spPr>
            <a:xfrm>
              <a:off x="6912101" y="2141981"/>
              <a:ext cx="231648" cy="800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2"/>
            <p:cNvSpPr/>
            <p:nvPr/>
          </p:nvSpPr>
          <p:spPr>
            <a:xfrm>
              <a:off x="7008114" y="2262377"/>
              <a:ext cx="135890" cy="151765"/>
            </a:xfrm>
            <a:custGeom>
              <a:avLst/>
              <a:gdLst/>
              <a:ahLst/>
              <a:cxnLst/>
              <a:rect l="l" t="t" r="r" b="b"/>
              <a:pathLst>
                <a:path w="135890" h="151764">
                  <a:moveTo>
                    <a:pt x="48006" y="107188"/>
                  </a:moveTo>
                  <a:lnTo>
                    <a:pt x="44450" y="103632"/>
                  </a:lnTo>
                  <a:lnTo>
                    <a:pt x="3556" y="103632"/>
                  </a:lnTo>
                  <a:lnTo>
                    <a:pt x="0" y="107188"/>
                  </a:lnTo>
                  <a:lnTo>
                    <a:pt x="0" y="116078"/>
                  </a:lnTo>
                  <a:lnTo>
                    <a:pt x="3556" y="119634"/>
                  </a:lnTo>
                  <a:lnTo>
                    <a:pt x="44450" y="119634"/>
                  </a:lnTo>
                  <a:lnTo>
                    <a:pt x="48006" y="116078"/>
                  </a:lnTo>
                  <a:lnTo>
                    <a:pt x="48006" y="107188"/>
                  </a:lnTo>
                  <a:close/>
                </a:path>
                <a:path w="135890" h="151764">
                  <a:moveTo>
                    <a:pt x="96012" y="3556"/>
                  </a:moveTo>
                  <a:lnTo>
                    <a:pt x="92456" y="0"/>
                  </a:lnTo>
                  <a:lnTo>
                    <a:pt x="3556" y="0"/>
                  </a:lnTo>
                  <a:lnTo>
                    <a:pt x="0" y="3556"/>
                  </a:lnTo>
                  <a:lnTo>
                    <a:pt x="0" y="12446"/>
                  </a:lnTo>
                  <a:lnTo>
                    <a:pt x="3556" y="16002"/>
                  </a:lnTo>
                  <a:lnTo>
                    <a:pt x="92456" y="16002"/>
                  </a:lnTo>
                  <a:lnTo>
                    <a:pt x="96012" y="12446"/>
                  </a:lnTo>
                  <a:lnTo>
                    <a:pt x="96012" y="3556"/>
                  </a:lnTo>
                  <a:close/>
                </a:path>
                <a:path w="135890" h="151764">
                  <a:moveTo>
                    <a:pt x="135636" y="139192"/>
                  </a:moveTo>
                  <a:lnTo>
                    <a:pt x="132080" y="135636"/>
                  </a:lnTo>
                  <a:lnTo>
                    <a:pt x="3556" y="135636"/>
                  </a:lnTo>
                  <a:lnTo>
                    <a:pt x="0" y="139192"/>
                  </a:lnTo>
                  <a:lnTo>
                    <a:pt x="0" y="148082"/>
                  </a:lnTo>
                  <a:lnTo>
                    <a:pt x="3556" y="151638"/>
                  </a:lnTo>
                  <a:lnTo>
                    <a:pt x="132080" y="151638"/>
                  </a:lnTo>
                  <a:lnTo>
                    <a:pt x="135636" y="148082"/>
                  </a:lnTo>
                  <a:lnTo>
                    <a:pt x="135636" y="139192"/>
                  </a:lnTo>
                  <a:close/>
                </a:path>
                <a:path w="135890" h="151764">
                  <a:moveTo>
                    <a:pt x="135636" y="35560"/>
                  </a:moveTo>
                  <a:lnTo>
                    <a:pt x="132080" y="32004"/>
                  </a:lnTo>
                  <a:lnTo>
                    <a:pt x="3556" y="32004"/>
                  </a:lnTo>
                  <a:lnTo>
                    <a:pt x="0" y="35560"/>
                  </a:lnTo>
                  <a:lnTo>
                    <a:pt x="0" y="44450"/>
                  </a:lnTo>
                  <a:lnTo>
                    <a:pt x="3556" y="48006"/>
                  </a:lnTo>
                  <a:lnTo>
                    <a:pt x="132080" y="48006"/>
                  </a:lnTo>
                  <a:lnTo>
                    <a:pt x="135636" y="44450"/>
                  </a:lnTo>
                  <a:lnTo>
                    <a:pt x="135636" y="35560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3"/>
            <p:cNvSpPr/>
            <p:nvPr/>
          </p:nvSpPr>
          <p:spPr>
            <a:xfrm>
              <a:off x="6935723" y="2005583"/>
              <a:ext cx="192024" cy="960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4"/>
            <p:cNvSpPr/>
            <p:nvPr/>
          </p:nvSpPr>
          <p:spPr>
            <a:xfrm>
              <a:off x="6912102" y="2246375"/>
              <a:ext cx="80010" cy="184150"/>
            </a:xfrm>
            <a:custGeom>
              <a:avLst/>
              <a:gdLst/>
              <a:ahLst/>
              <a:cxnLst/>
              <a:rect l="l" t="t" r="r" b="b"/>
              <a:pathLst>
                <a:path w="80009" h="184150">
                  <a:moveTo>
                    <a:pt x="80010" y="110871"/>
                  </a:moveTo>
                  <a:lnTo>
                    <a:pt x="72771" y="103632"/>
                  </a:lnTo>
                  <a:lnTo>
                    <a:pt x="64008" y="103632"/>
                  </a:lnTo>
                  <a:lnTo>
                    <a:pt x="64008" y="119634"/>
                  </a:lnTo>
                  <a:lnTo>
                    <a:pt x="64008" y="167640"/>
                  </a:lnTo>
                  <a:lnTo>
                    <a:pt x="16002" y="167640"/>
                  </a:lnTo>
                  <a:lnTo>
                    <a:pt x="16002" y="119634"/>
                  </a:lnTo>
                  <a:lnTo>
                    <a:pt x="64008" y="119634"/>
                  </a:lnTo>
                  <a:lnTo>
                    <a:pt x="64008" y="103632"/>
                  </a:lnTo>
                  <a:lnTo>
                    <a:pt x="7112" y="103632"/>
                  </a:lnTo>
                  <a:lnTo>
                    <a:pt x="0" y="110871"/>
                  </a:lnTo>
                  <a:lnTo>
                    <a:pt x="0" y="176403"/>
                  </a:lnTo>
                  <a:lnTo>
                    <a:pt x="7112" y="183642"/>
                  </a:lnTo>
                  <a:lnTo>
                    <a:pt x="72771" y="183642"/>
                  </a:lnTo>
                  <a:lnTo>
                    <a:pt x="80010" y="176403"/>
                  </a:lnTo>
                  <a:lnTo>
                    <a:pt x="80010" y="167640"/>
                  </a:lnTo>
                  <a:lnTo>
                    <a:pt x="80010" y="119634"/>
                  </a:lnTo>
                  <a:lnTo>
                    <a:pt x="80010" y="110871"/>
                  </a:lnTo>
                  <a:close/>
                </a:path>
                <a:path w="80009" h="184150">
                  <a:moveTo>
                    <a:pt x="80010" y="7112"/>
                  </a:moveTo>
                  <a:lnTo>
                    <a:pt x="72771" y="0"/>
                  </a:lnTo>
                  <a:lnTo>
                    <a:pt x="64008" y="0"/>
                  </a:lnTo>
                  <a:lnTo>
                    <a:pt x="64008" y="16002"/>
                  </a:lnTo>
                  <a:lnTo>
                    <a:pt x="64008" y="64008"/>
                  </a:lnTo>
                  <a:lnTo>
                    <a:pt x="16002" y="64008"/>
                  </a:lnTo>
                  <a:lnTo>
                    <a:pt x="16002" y="16002"/>
                  </a:lnTo>
                  <a:lnTo>
                    <a:pt x="64008" y="16002"/>
                  </a:lnTo>
                  <a:lnTo>
                    <a:pt x="64008" y="0"/>
                  </a:lnTo>
                  <a:lnTo>
                    <a:pt x="7112" y="0"/>
                  </a:lnTo>
                  <a:lnTo>
                    <a:pt x="0" y="7112"/>
                  </a:lnTo>
                  <a:lnTo>
                    <a:pt x="0" y="72771"/>
                  </a:lnTo>
                  <a:lnTo>
                    <a:pt x="7112" y="80010"/>
                  </a:lnTo>
                  <a:lnTo>
                    <a:pt x="72771" y="80010"/>
                  </a:lnTo>
                  <a:lnTo>
                    <a:pt x="80010" y="72771"/>
                  </a:lnTo>
                  <a:lnTo>
                    <a:pt x="80010" y="64008"/>
                  </a:lnTo>
                  <a:lnTo>
                    <a:pt x="80010" y="16002"/>
                  </a:lnTo>
                  <a:lnTo>
                    <a:pt x="80010" y="7112"/>
                  </a:lnTo>
                  <a:close/>
                </a:path>
              </a:pathLst>
            </a:custGeom>
            <a:solidFill>
              <a:srgbClr val="AB9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5"/>
            <p:cNvSpPr/>
            <p:nvPr/>
          </p:nvSpPr>
          <p:spPr>
            <a:xfrm>
              <a:off x="6934961" y="2246375"/>
              <a:ext cx="74295" cy="55880"/>
            </a:xfrm>
            <a:custGeom>
              <a:avLst/>
              <a:gdLst/>
              <a:ahLst/>
              <a:cxnLst/>
              <a:rect l="l" t="t" r="r" b="b"/>
              <a:pathLst>
                <a:path w="74295" h="55880">
                  <a:moveTo>
                    <a:pt x="67183" y="0"/>
                  </a:moveTo>
                  <a:lnTo>
                    <a:pt x="62992" y="0"/>
                  </a:lnTo>
                  <a:lnTo>
                    <a:pt x="60960" y="762"/>
                  </a:lnTo>
                  <a:lnTo>
                    <a:pt x="24892" y="36449"/>
                  </a:lnTo>
                  <a:lnTo>
                    <a:pt x="12954" y="24637"/>
                  </a:lnTo>
                  <a:lnTo>
                    <a:pt x="10922" y="23875"/>
                  </a:lnTo>
                  <a:lnTo>
                    <a:pt x="6731" y="23875"/>
                  </a:lnTo>
                  <a:lnTo>
                    <a:pt x="4699" y="24637"/>
                  </a:lnTo>
                  <a:lnTo>
                    <a:pt x="0" y="29210"/>
                  </a:lnTo>
                  <a:lnTo>
                    <a:pt x="0" y="34290"/>
                  </a:lnTo>
                  <a:lnTo>
                    <a:pt x="20701" y="54737"/>
                  </a:lnTo>
                  <a:lnTo>
                    <a:pt x="22733" y="55625"/>
                  </a:lnTo>
                  <a:lnTo>
                    <a:pt x="27051" y="55625"/>
                  </a:lnTo>
                  <a:lnTo>
                    <a:pt x="29083" y="54737"/>
                  </a:lnTo>
                  <a:lnTo>
                    <a:pt x="73914" y="10541"/>
                  </a:lnTo>
                  <a:lnTo>
                    <a:pt x="73914" y="5461"/>
                  </a:lnTo>
                  <a:lnTo>
                    <a:pt x="69215" y="762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820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1486</Words>
  <Application>Microsoft Office PowerPoint</Application>
  <PresentationFormat>Özel</PresentationFormat>
  <Paragraphs>386</Paragraphs>
  <Slides>33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60" baseType="lpstr">
      <vt:lpstr>Arial</vt:lpstr>
      <vt:lpstr>Lucida Sans</vt:lpstr>
      <vt:lpstr>Times New Roman</vt:lpstr>
      <vt:lpstr>Alegreya Bold</vt:lpstr>
      <vt:lpstr>Adigiana Toybox</vt:lpstr>
      <vt:lpstr>Comic Sans MS</vt:lpstr>
      <vt:lpstr>Mont</vt:lpstr>
      <vt:lpstr>Carlito</vt:lpstr>
      <vt:lpstr>Trebuchet MS</vt:lpstr>
      <vt:lpstr>Redressed</vt:lpstr>
      <vt:lpstr>Alegreya</vt:lpstr>
      <vt:lpstr>Apple Juice</vt:lpstr>
      <vt:lpstr>Shrikhand Bold</vt:lpstr>
      <vt:lpstr>Mont Bold</vt:lpstr>
      <vt:lpstr>Halley</vt:lpstr>
      <vt:lpstr>Verdana</vt:lpstr>
      <vt:lpstr>Aprila Bold</vt:lpstr>
      <vt:lpstr>Adigiana Toybox Bold</vt:lpstr>
      <vt:lpstr>Cavolini</vt:lpstr>
      <vt:lpstr>Impact</vt:lpstr>
      <vt:lpstr>Calibri</vt:lpstr>
      <vt:lpstr>Open Sauce</vt:lpstr>
      <vt:lpstr>More Sugar</vt:lpstr>
      <vt:lpstr>Hatter Dirt Bold</vt:lpstr>
      <vt:lpstr>Bryndan Write</vt:lpstr>
      <vt:lpstr>Arial Black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 Semineri</dc:title>
  <dc:creator>Besni Ram</dc:creator>
  <cp:lastModifiedBy>PC_RAM_1</cp:lastModifiedBy>
  <cp:revision>61</cp:revision>
  <dcterms:created xsi:type="dcterms:W3CDTF">2006-08-16T00:00:00Z</dcterms:created>
  <dcterms:modified xsi:type="dcterms:W3CDTF">2025-03-06T11:30:48Z</dcterms:modified>
  <dc:identifier>DAFRnovLCYg</dc:identifier>
</cp:coreProperties>
</file>